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sldIdLst>
    <p:sldId id="256" r:id="rId2"/>
    <p:sldId id="257" r:id="rId3"/>
    <p:sldId id="269" r:id="rId4"/>
    <p:sldId id="398" r:id="rId5"/>
    <p:sldId id="270" r:id="rId6"/>
    <p:sldId id="258" r:id="rId7"/>
    <p:sldId id="402" r:id="rId8"/>
    <p:sldId id="259" r:id="rId9"/>
    <p:sldId id="403" r:id="rId10"/>
    <p:sldId id="268" r:id="rId11"/>
  </p:sldIdLst>
  <p:sldSz cx="9144000" cy="6858000" type="screen4x3"/>
  <p:notesSz cx="6797675" cy="9926638"/>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8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ECDD"/>
          </a:solidFill>
        </a:fill>
      </a:tcStyle>
    </a:wholeTbl>
    <a:band2H>
      <a:tcTxStyle/>
      <a:tcStyle>
        <a:tcBdr/>
        <a:fill>
          <a:solidFill>
            <a:srgbClr val="FF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DD7CD"/>
          </a:solidFill>
        </a:fill>
      </a:tcStyle>
    </a:wholeTbl>
    <a:band2H>
      <a:tcTxStyle/>
      <a:tcStyle>
        <a:tcBdr/>
        <a:fill>
          <a:solidFill>
            <a:srgbClr val="F6EC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4"/>
    <p:restoredTop sz="94649"/>
  </p:normalViewPr>
  <p:slideViewPr>
    <p:cSldViewPr>
      <p:cViewPr varScale="1">
        <p:scale>
          <a:sx n="73" d="100"/>
          <a:sy n="73" d="100"/>
        </p:scale>
        <p:origin x="1476" y="66"/>
      </p:cViewPr>
      <p:guideLst>
        <p:guide orient="horz" pos="2160"/>
        <p:guide pos="2880"/>
      </p:guideLst>
    </p:cSldViewPr>
  </p:slideViewPr>
  <p:notesTextViewPr>
    <p:cViewPr>
      <p:scale>
        <a:sx n="1" d="1"/>
        <a:sy n="1" d="1"/>
      </p:scale>
      <p:origin x="0" y="0"/>
    </p:cViewPr>
  </p:notesTextViewPr>
  <p:sorterViewPr>
    <p:cViewPr>
      <p:scale>
        <a:sx n="100" d="100"/>
        <a:sy n="100" d="100"/>
      </p:scale>
      <p:origin x="0" y="-126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5" name="Shape 115"/>
          <p:cNvSpPr>
            <a:spLocks noGrp="1" noRot="1" noChangeAspect="1"/>
          </p:cNvSpPr>
          <p:nvPr>
            <p:ph type="sldImg"/>
          </p:nvPr>
        </p:nvSpPr>
        <p:spPr>
          <a:xfrm>
            <a:off x="917575" y="744538"/>
            <a:ext cx="4962525" cy="3722687"/>
          </a:xfrm>
          <a:prstGeom prst="rect">
            <a:avLst/>
          </a:prstGeom>
        </p:spPr>
        <p:txBody>
          <a:bodyPr/>
          <a:lstStyle/>
          <a:p>
            <a:endParaRPr/>
          </a:p>
        </p:txBody>
      </p:sp>
      <p:sp>
        <p:nvSpPr>
          <p:cNvPr id="116" name="Shape 116"/>
          <p:cNvSpPr>
            <a:spLocks noGrp="1"/>
          </p:cNvSpPr>
          <p:nvPr>
            <p:ph type="body" sz="quarter" idx="1"/>
          </p:nvPr>
        </p:nvSpPr>
        <p:spPr>
          <a:xfrm>
            <a:off x="906357" y="4715153"/>
            <a:ext cx="4984962" cy="4466987"/>
          </a:xfrm>
          <a:prstGeom prst="rect">
            <a:avLst/>
          </a:prstGeom>
        </p:spPr>
        <p:txBody>
          <a:bodyPr/>
          <a:lstStyle/>
          <a:p>
            <a:endParaRPr/>
          </a:p>
        </p:txBody>
      </p:sp>
    </p:spTree>
    <p:extLst>
      <p:ext uri="{BB962C8B-B14F-4D97-AF65-F5344CB8AC3E}">
        <p14:creationId xmlns:p14="http://schemas.microsoft.com/office/powerpoint/2010/main" val="541698841"/>
      </p:ext>
    </p:extLst>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674688" y="808038"/>
            <a:ext cx="5387975" cy="4041775"/>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a:xfrm>
            <a:off x="3815825" y="10235123"/>
            <a:ext cx="2920483" cy="539416"/>
          </a:xfrm>
          <a:prstGeom prst="rect">
            <a:avLst/>
          </a:prstGeom>
        </p:spPr>
        <p:txBody>
          <a:bodyPr/>
          <a:lstStyle/>
          <a:p>
            <a:pPr>
              <a:defRPr/>
            </a:pPr>
            <a:fld id="{AE689ED6-AF53-DD4F-975A-34FB10BA665A}" type="slidenum">
              <a:rPr lang="en-GB" altLang="en-US" smtClean="0"/>
              <a:pPr>
                <a:defRPr/>
              </a:pPr>
              <a:t>10</a:t>
            </a:fld>
            <a:endParaRPr lang="en-GB" altLang="en-US" dirty="0"/>
          </a:p>
        </p:txBody>
      </p:sp>
    </p:spTree>
    <p:extLst>
      <p:ext uri="{BB962C8B-B14F-4D97-AF65-F5344CB8AC3E}">
        <p14:creationId xmlns:p14="http://schemas.microsoft.com/office/powerpoint/2010/main" val="16217620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Diapositiva titolo">
    <p:spTree>
      <p:nvGrpSpPr>
        <p:cNvPr id="1" name=""/>
        <p:cNvGrpSpPr/>
        <p:nvPr/>
      </p:nvGrpSpPr>
      <p:grpSpPr>
        <a:xfrm>
          <a:off x="0" y="0"/>
          <a:ext cx="0" cy="0"/>
          <a:chOff x="0" y="0"/>
          <a:chExt cx="0" cy="0"/>
        </a:xfrm>
      </p:grpSpPr>
      <p:sp>
        <p:nvSpPr>
          <p:cNvPr id="14" name="Shape 14"/>
          <p:cNvSpPr/>
          <p:nvPr/>
        </p:nvSpPr>
        <p:spPr>
          <a:xfrm>
            <a:off x="228600" y="381000"/>
            <a:ext cx="8686800" cy="5638800"/>
          </a:xfrm>
          <a:prstGeom prst="roundRect">
            <a:avLst>
              <a:gd name="adj" fmla="val 7912"/>
            </a:avLst>
          </a:prstGeom>
          <a:solidFill>
            <a:srgbClr val="FFCF89"/>
          </a:solidFill>
          <a:ln w="12700">
            <a:miter lim="400000"/>
          </a:ln>
        </p:spPr>
        <p:txBody>
          <a:bodyPr lIns="45718" tIns="45718" rIns="45718" bIns="45718" anchor="ctr"/>
          <a:lstStyle/>
          <a:p>
            <a:pPr algn="ctr">
              <a:defRPr sz="2400">
                <a:latin typeface="Times New Roman"/>
                <a:ea typeface="Times New Roman"/>
                <a:cs typeface="Times New Roman"/>
                <a:sym typeface="Times New Roman"/>
              </a:defRPr>
            </a:pPr>
            <a:endParaRPr/>
          </a:p>
        </p:txBody>
      </p:sp>
      <p:sp>
        <p:nvSpPr>
          <p:cNvPr id="15" name="Shape 15"/>
          <p:cNvSpPr/>
          <p:nvPr/>
        </p:nvSpPr>
        <p:spPr>
          <a:xfrm>
            <a:off x="327025" y="488950"/>
            <a:ext cx="8435975" cy="4768850"/>
          </a:xfrm>
          <a:prstGeom prst="roundRect">
            <a:avLst>
              <a:gd name="adj" fmla="val 7310"/>
            </a:avLst>
          </a:prstGeom>
          <a:solidFill>
            <a:srgbClr val="FFFFFF"/>
          </a:solidFill>
          <a:ln w="12700">
            <a:miter lim="400000"/>
          </a:ln>
        </p:spPr>
        <p:txBody>
          <a:bodyPr lIns="45718" tIns="45718" rIns="45718" bIns="45718" anchor="ctr"/>
          <a:lstStyle/>
          <a:p>
            <a:pPr algn="ctr">
              <a:defRPr sz="2400">
                <a:latin typeface="Times New Roman"/>
                <a:ea typeface="Times New Roman"/>
                <a:cs typeface="Times New Roman"/>
                <a:sym typeface="Times New Roman"/>
              </a:defRPr>
            </a:pPr>
            <a:endParaRPr/>
          </a:p>
        </p:txBody>
      </p:sp>
      <p:sp>
        <p:nvSpPr>
          <p:cNvPr id="16" name="Shape 16"/>
          <p:cNvSpPr/>
          <p:nvPr/>
        </p:nvSpPr>
        <p:spPr>
          <a:xfrm>
            <a:off x="1371600" y="3338512"/>
            <a:ext cx="6400800" cy="2286002"/>
          </a:xfrm>
          <a:prstGeom prst="roundRect">
            <a:avLst>
              <a:gd name="adj" fmla="val 16667"/>
            </a:avLst>
          </a:prstGeom>
          <a:solidFill>
            <a:srgbClr val="FFFFFF"/>
          </a:solidFill>
          <a:ln w="50800">
            <a:solidFill>
              <a:srgbClr val="5F5F5F"/>
            </a:solidFill>
          </a:ln>
        </p:spPr>
        <p:txBody>
          <a:bodyPr lIns="45718" tIns="45718" rIns="45718" bIns="45718" anchor="ctr"/>
          <a:lstStyle/>
          <a:p>
            <a:pPr algn="ctr">
              <a:defRPr>
                <a:latin typeface="Arial"/>
                <a:ea typeface="Arial"/>
                <a:cs typeface="Arial"/>
                <a:sym typeface="Arial"/>
              </a:defRPr>
            </a:pPr>
            <a:endParaRPr/>
          </a:p>
        </p:txBody>
      </p:sp>
      <p:sp>
        <p:nvSpPr>
          <p:cNvPr id="17" name="Shape 17"/>
          <p:cNvSpPr>
            <a:spLocks noGrp="1"/>
          </p:cNvSpPr>
          <p:nvPr>
            <p:ph type="title"/>
          </p:nvPr>
        </p:nvSpPr>
        <p:spPr>
          <a:xfrm>
            <a:off x="685800" y="857250"/>
            <a:ext cx="7772400" cy="2266950"/>
          </a:xfrm>
          <a:prstGeom prst="rect">
            <a:avLst/>
          </a:prstGeom>
        </p:spPr>
        <p:txBody>
          <a:bodyPr anchor="ctr"/>
          <a:lstStyle>
            <a:lvl1pPr algn="ctr">
              <a:defRPr sz="4100"/>
            </a:lvl1pPr>
          </a:lstStyle>
          <a:p>
            <a:r>
              <a:t>Fare clic per modificare lo stile del titolo</a:t>
            </a:r>
          </a:p>
        </p:txBody>
      </p:sp>
      <p:sp>
        <p:nvSpPr>
          <p:cNvPr id="18" name="Shape 18"/>
          <p:cNvSpPr>
            <a:spLocks noGrp="1"/>
          </p:cNvSpPr>
          <p:nvPr>
            <p:ph type="body" sz="quarter" idx="1"/>
          </p:nvPr>
        </p:nvSpPr>
        <p:spPr>
          <a:xfrm>
            <a:off x="1752600" y="3567112"/>
            <a:ext cx="5410200" cy="1905002"/>
          </a:xfrm>
          <a:prstGeom prst="rect">
            <a:avLst/>
          </a:prstGeom>
        </p:spPr>
        <p:txBody>
          <a:bodyPr anchor="ctr"/>
          <a:lstStyle>
            <a:lvl1pPr marL="0" indent="0" algn="ctr">
              <a:buClrTx/>
              <a:buSzTx/>
              <a:buFontTx/>
              <a:buNone/>
              <a:defRPr sz="3300"/>
            </a:lvl1pPr>
          </a:lstStyle>
          <a:p>
            <a:r>
              <a:t>Fare clic per modificare lo stile del sottotitolo dello schema</a:t>
            </a:r>
          </a:p>
        </p:txBody>
      </p:sp>
      <p:sp>
        <p:nvSpPr>
          <p:cNvPr id="19" name="Shape 19"/>
          <p:cNvSpPr>
            <a:spLocks noGrp="1"/>
          </p:cNvSpPr>
          <p:nvPr>
            <p:ph type="sldNum" sz="quarter" idx="2"/>
          </p:nvPr>
        </p:nvSpPr>
        <p:spPr>
          <a:xfrm>
            <a:off x="7967187" y="6391275"/>
            <a:ext cx="301907" cy="288822"/>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olo e testo verticale">
    <p:spTree>
      <p:nvGrpSpPr>
        <p:cNvPr id="1" name=""/>
        <p:cNvGrpSpPr/>
        <p:nvPr/>
      </p:nvGrpSpPr>
      <p:grpSpPr>
        <a:xfrm>
          <a:off x="0" y="0"/>
          <a:ext cx="0" cy="0"/>
          <a:chOff x="0" y="0"/>
          <a:chExt cx="0" cy="0"/>
        </a:xfrm>
      </p:grpSpPr>
      <p:sp>
        <p:nvSpPr>
          <p:cNvPr id="98" name="Shape 98"/>
          <p:cNvSpPr>
            <a:spLocks noGrp="1"/>
          </p:cNvSpPr>
          <p:nvPr>
            <p:ph type="title"/>
          </p:nvPr>
        </p:nvSpPr>
        <p:spPr>
          <a:prstGeom prst="rect">
            <a:avLst/>
          </a:prstGeom>
        </p:spPr>
        <p:txBody>
          <a:bodyPr/>
          <a:lstStyle/>
          <a:p>
            <a:r>
              <a:t>Fare clic per modificare lo stile del titolo</a:t>
            </a:r>
          </a:p>
        </p:txBody>
      </p:sp>
      <p:sp>
        <p:nvSpPr>
          <p:cNvPr id="99" name="Shape 99"/>
          <p:cNvSpPr>
            <a:spLocks noGrp="1"/>
          </p:cNvSpPr>
          <p:nvPr>
            <p:ph type="body" idx="1"/>
          </p:nvPr>
        </p:nvSpPr>
        <p:spPr>
          <a:prstGeom prst="rect">
            <a:avLst/>
          </a:prstGeom>
        </p:spPr>
        <p:txBody>
          <a:bodyPr/>
          <a:lstStyle/>
          <a:p>
            <a:r>
              <a:t>Fare clic per modificare stili del testo dello schema</a:t>
            </a:r>
          </a:p>
          <a:p>
            <a:pPr lvl="1"/>
            <a:r>
              <a:t>Secondo livello</a:t>
            </a:r>
          </a:p>
          <a:p>
            <a:pPr lvl="2"/>
            <a:r>
              <a:t>Terzo livello</a:t>
            </a:r>
          </a:p>
          <a:p>
            <a:pPr lvl="3"/>
            <a:r>
              <a:t>Quarto livello</a:t>
            </a:r>
          </a:p>
          <a:p>
            <a:pPr lvl="4"/>
            <a:r>
              <a:t>Quinto livello</a:t>
            </a:r>
          </a:p>
        </p:txBody>
      </p:sp>
      <p:sp>
        <p:nvSpPr>
          <p:cNvPr id="100" name="Shape 100"/>
          <p:cNvSpPr>
            <a:spLocks noGrp="1"/>
          </p:cNvSpPr>
          <p:nvPr>
            <p:ph type="sldNum" sz="quarter" idx="2"/>
          </p:nvPr>
        </p:nvSpPr>
        <p:spPr>
          <a:xfrm>
            <a:off x="8219215" y="6400800"/>
            <a:ext cx="301907" cy="288822"/>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1_Titolo e testo verticale">
    <p:spTree>
      <p:nvGrpSpPr>
        <p:cNvPr id="1" name=""/>
        <p:cNvGrpSpPr/>
        <p:nvPr/>
      </p:nvGrpSpPr>
      <p:grpSpPr>
        <a:xfrm>
          <a:off x="0" y="0"/>
          <a:ext cx="0" cy="0"/>
          <a:chOff x="0" y="0"/>
          <a:chExt cx="0" cy="0"/>
        </a:xfrm>
      </p:grpSpPr>
      <p:sp>
        <p:nvSpPr>
          <p:cNvPr id="107" name="Shape 107"/>
          <p:cNvSpPr>
            <a:spLocks noGrp="1"/>
          </p:cNvSpPr>
          <p:nvPr>
            <p:ph type="title"/>
          </p:nvPr>
        </p:nvSpPr>
        <p:spPr>
          <a:xfrm>
            <a:off x="6534150" y="533400"/>
            <a:ext cx="1924050" cy="5410200"/>
          </a:xfrm>
          <a:prstGeom prst="rect">
            <a:avLst/>
          </a:prstGeom>
        </p:spPr>
        <p:txBody>
          <a:bodyPr/>
          <a:lstStyle/>
          <a:p>
            <a:r>
              <a:t>Fare clic per modificare lo stile del titolo</a:t>
            </a:r>
          </a:p>
        </p:txBody>
      </p:sp>
      <p:sp>
        <p:nvSpPr>
          <p:cNvPr id="108" name="Shape 108"/>
          <p:cNvSpPr>
            <a:spLocks noGrp="1"/>
          </p:cNvSpPr>
          <p:nvPr>
            <p:ph type="body" idx="1"/>
          </p:nvPr>
        </p:nvSpPr>
        <p:spPr>
          <a:xfrm>
            <a:off x="762000" y="533400"/>
            <a:ext cx="5619750" cy="5410200"/>
          </a:xfrm>
          <a:prstGeom prst="rect">
            <a:avLst/>
          </a:prstGeom>
        </p:spPr>
        <p:txBody>
          <a:bodyPr/>
          <a:lstStyle/>
          <a:p>
            <a:r>
              <a:t>Fare clic per modificare stili del testo dello schema</a:t>
            </a:r>
          </a:p>
          <a:p>
            <a:pPr lvl="1"/>
            <a:r>
              <a:t>Secondo livello</a:t>
            </a:r>
          </a:p>
          <a:p>
            <a:pPr lvl="2"/>
            <a:r>
              <a:t>Terzo livello</a:t>
            </a:r>
          </a:p>
          <a:p>
            <a:pPr lvl="3"/>
            <a:r>
              <a:t>Quarto livello</a:t>
            </a:r>
          </a:p>
          <a:p>
            <a:pPr lvl="4"/>
            <a:r>
              <a:t>Quinto livello</a:t>
            </a:r>
          </a:p>
        </p:txBody>
      </p:sp>
      <p:sp>
        <p:nvSpPr>
          <p:cNvPr id="109" name="Shape 109"/>
          <p:cNvSpPr>
            <a:spLocks noGrp="1"/>
          </p:cNvSpPr>
          <p:nvPr>
            <p:ph type="sldNum" sz="quarter" idx="2"/>
          </p:nvPr>
        </p:nvSpPr>
        <p:spPr>
          <a:xfrm>
            <a:off x="8219215" y="6400800"/>
            <a:ext cx="301907" cy="288822"/>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a:t>Click to edit Master title style</a:t>
            </a:r>
          </a:p>
        </p:txBody>
      </p:sp>
      <p:sp>
        <p:nvSpPr>
          <p:cNvPr id="3" name="Content Placeholder 2"/>
          <p:cNvSpPr>
            <a:spLocks noGrp="1"/>
          </p:cNvSpPr>
          <p:nvPr>
            <p:ph idx="1"/>
          </p:nvPr>
        </p:nvSpPr>
        <p:spPr/>
        <p:txBody>
          <a:body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4" name="Rectangle 4"/>
          <p:cNvSpPr>
            <a:spLocks noGrp="1" noChangeArrowheads="1"/>
          </p:cNvSpPr>
          <p:nvPr>
            <p:ph type="dt" sz="half" idx="10"/>
          </p:nvPr>
        </p:nvSpPr>
        <p:spPr>
          <a:xfrm>
            <a:off x="762000" y="6391275"/>
            <a:ext cx="2057400" cy="457200"/>
          </a:xfrm>
          <a:prstGeom prst="rect">
            <a:avLst/>
          </a:prstGeom>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xfrm>
            <a:off x="3352800" y="6403975"/>
            <a:ext cx="2895600" cy="457200"/>
          </a:xfrm>
          <a:prstGeom prst="rect">
            <a:avLst/>
          </a:prstGeom>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E6425A11-DDD2-D74B-B35A-E225E9ED22E0}" type="slidenum">
              <a:rPr lang="en-GB" altLang="en-US" smtClean="0"/>
              <a:pPr>
                <a:defRPr/>
              </a:pPr>
              <a:t>‹#›</a:t>
            </a:fld>
            <a:endParaRPr lang="en-GB" altLang="en-US" dirty="0"/>
          </a:p>
        </p:txBody>
      </p:sp>
    </p:spTree>
    <p:extLst>
      <p:ext uri="{BB962C8B-B14F-4D97-AF65-F5344CB8AC3E}">
        <p14:creationId xmlns:p14="http://schemas.microsoft.com/office/powerpoint/2010/main" val="4246225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olo e contenuto">
    <p:spTree>
      <p:nvGrpSpPr>
        <p:cNvPr id="1" name=""/>
        <p:cNvGrpSpPr/>
        <p:nvPr/>
      </p:nvGrpSpPr>
      <p:grpSpPr>
        <a:xfrm>
          <a:off x="0" y="0"/>
          <a:ext cx="0" cy="0"/>
          <a:chOff x="0" y="0"/>
          <a:chExt cx="0" cy="0"/>
        </a:xfrm>
      </p:grpSpPr>
      <p:sp>
        <p:nvSpPr>
          <p:cNvPr id="26" name="Shape 26"/>
          <p:cNvSpPr>
            <a:spLocks noGrp="1"/>
          </p:cNvSpPr>
          <p:nvPr>
            <p:ph type="title"/>
          </p:nvPr>
        </p:nvSpPr>
        <p:spPr>
          <a:prstGeom prst="rect">
            <a:avLst/>
          </a:prstGeom>
        </p:spPr>
        <p:txBody>
          <a:bodyPr/>
          <a:lstStyle/>
          <a:p>
            <a:r>
              <a:t>Fare clic per modificare lo stile del titolo</a:t>
            </a:r>
          </a:p>
        </p:txBody>
      </p:sp>
      <p:sp>
        <p:nvSpPr>
          <p:cNvPr id="27" name="Shape 27"/>
          <p:cNvSpPr>
            <a:spLocks noGrp="1"/>
          </p:cNvSpPr>
          <p:nvPr>
            <p:ph type="body" idx="1"/>
          </p:nvPr>
        </p:nvSpPr>
        <p:spPr>
          <a:prstGeom prst="rect">
            <a:avLst/>
          </a:prstGeom>
        </p:spPr>
        <p:txBody>
          <a:bodyPr/>
          <a:lstStyle/>
          <a:p>
            <a:r>
              <a:t>Fare clic per modificare stili del testo dello schema</a:t>
            </a:r>
          </a:p>
          <a:p>
            <a:pPr lvl="1"/>
            <a:r>
              <a:t>Secondo livello</a:t>
            </a:r>
          </a:p>
          <a:p>
            <a:pPr lvl="2"/>
            <a:r>
              <a:t>Terzo livello</a:t>
            </a:r>
          </a:p>
          <a:p>
            <a:pPr lvl="3"/>
            <a:r>
              <a:t>Quarto livello</a:t>
            </a:r>
          </a:p>
          <a:p>
            <a:pPr lvl="4"/>
            <a:r>
              <a:t>Quinto livello</a:t>
            </a:r>
          </a:p>
        </p:txBody>
      </p:sp>
      <p:sp>
        <p:nvSpPr>
          <p:cNvPr id="28" name="Shape 2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Intestazione sezione">
    <p:spTree>
      <p:nvGrpSpPr>
        <p:cNvPr id="1" name=""/>
        <p:cNvGrpSpPr/>
        <p:nvPr/>
      </p:nvGrpSpPr>
      <p:grpSpPr>
        <a:xfrm>
          <a:off x="0" y="0"/>
          <a:ext cx="0" cy="0"/>
          <a:chOff x="0" y="0"/>
          <a:chExt cx="0" cy="0"/>
        </a:xfrm>
      </p:grpSpPr>
      <p:sp>
        <p:nvSpPr>
          <p:cNvPr id="35" name="Shape 35"/>
          <p:cNvSpPr>
            <a:spLocks noGrp="1"/>
          </p:cNvSpPr>
          <p:nvPr>
            <p:ph type="title"/>
          </p:nvPr>
        </p:nvSpPr>
        <p:spPr>
          <a:xfrm>
            <a:off x="722312" y="4406900"/>
            <a:ext cx="7772401" cy="1362075"/>
          </a:xfrm>
          <a:prstGeom prst="rect">
            <a:avLst/>
          </a:prstGeom>
        </p:spPr>
        <p:txBody>
          <a:bodyPr anchor="t"/>
          <a:lstStyle>
            <a:lvl1pPr>
              <a:defRPr sz="4000" cap="all"/>
            </a:lvl1pPr>
          </a:lstStyle>
          <a:p>
            <a:r>
              <a:t>Fare clic per modificare lo stile del titolo</a:t>
            </a:r>
          </a:p>
        </p:txBody>
      </p:sp>
      <p:sp>
        <p:nvSpPr>
          <p:cNvPr id="36" name="Shape 36"/>
          <p:cNvSpPr>
            <a:spLocks noGrp="1"/>
          </p:cNvSpPr>
          <p:nvPr>
            <p:ph type="body" sz="quarter" idx="1"/>
          </p:nvPr>
        </p:nvSpPr>
        <p:spPr>
          <a:xfrm>
            <a:off x="722312" y="2906713"/>
            <a:ext cx="7772401" cy="1500189"/>
          </a:xfrm>
          <a:prstGeom prst="rect">
            <a:avLst/>
          </a:prstGeom>
        </p:spPr>
        <p:txBody>
          <a:bodyPr anchor="b"/>
          <a:lstStyle>
            <a:lvl1pPr marL="0" indent="0">
              <a:spcBef>
                <a:spcPts val="400"/>
              </a:spcBef>
              <a:buClrTx/>
              <a:buSzTx/>
              <a:buFontTx/>
              <a:buNone/>
              <a:defRPr sz="2000"/>
            </a:lvl1pPr>
          </a:lstStyle>
          <a:p>
            <a:r>
              <a:t>Fare clic per modificare stili del testo dello schema</a:t>
            </a:r>
          </a:p>
        </p:txBody>
      </p:sp>
      <p:sp>
        <p:nvSpPr>
          <p:cNvPr id="37" name="Shape 37"/>
          <p:cNvSpPr>
            <a:spLocks noGrp="1"/>
          </p:cNvSpPr>
          <p:nvPr>
            <p:ph type="sldNum" sz="quarter" idx="2"/>
          </p:nvPr>
        </p:nvSpPr>
        <p:spPr>
          <a:xfrm>
            <a:off x="8219215" y="6400800"/>
            <a:ext cx="301907" cy="288822"/>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Due contenuti">
    <p:spTree>
      <p:nvGrpSpPr>
        <p:cNvPr id="1" name=""/>
        <p:cNvGrpSpPr/>
        <p:nvPr/>
      </p:nvGrpSpPr>
      <p:grpSpPr>
        <a:xfrm>
          <a:off x="0" y="0"/>
          <a:ext cx="0" cy="0"/>
          <a:chOff x="0" y="0"/>
          <a:chExt cx="0" cy="0"/>
        </a:xfrm>
      </p:grpSpPr>
      <p:sp>
        <p:nvSpPr>
          <p:cNvPr id="44" name="Shape 44"/>
          <p:cNvSpPr>
            <a:spLocks noGrp="1"/>
          </p:cNvSpPr>
          <p:nvPr>
            <p:ph type="title"/>
          </p:nvPr>
        </p:nvSpPr>
        <p:spPr>
          <a:prstGeom prst="rect">
            <a:avLst/>
          </a:prstGeom>
        </p:spPr>
        <p:txBody>
          <a:bodyPr/>
          <a:lstStyle/>
          <a:p>
            <a:r>
              <a:t>Fare clic per modificare lo stile del titolo</a:t>
            </a:r>
          </a:p>
        </p:txBody>
      </p:sp>
      <p:sp>
        <p:nvSpPr>
          <p:cNvPr id="45" name="Shape 45"/>
          <p:cNvSpPr>
            <a:spLocks noGrp="1"/>
          </p:cNvSpPr>
          <p:nvPr>
            <p:ph type="body" sz="half" idx="1"/>
          </p:nvPr>
        </p:nvSpPr>
        <p:spPr>
          <a:xfrm>
            <a:off x="762000" y="1905000"/>
            <a:ext cx="3771900" cy="4038600"/>
          </a:xfrm>
          <a:prstGeom prst="rect">
            <a:avLst/>
          </a:prstGeom>
        </p:spPr>
        <p:txBody>
          <a:bodyPr/>
          <a:lstStyle>
            <a:lvl1pPr>
              <a:spcBef>
                <a:spcPts val="600"/>
              </a:spcBef>
              <a:defRPr sz="2800"/>
            </a:lvl1pPr>
            <a:lvl2pPr marL="790575" indent="-333375">
              <a:spcBef>
                <a:spcPts val="600"/>
              </a:spcBef>
              <a:defRPr sz="2800"/>
            </a:lvl2pPr>
            <a:lvl3pPr marL="1234438" indent="-320038">
              <a:spcBef>
                <a:spcPts val="600"/>
              </a:spcBef>
              <a:defRPr sz="2800"/>
            </a:lvl3pPr>
            <a:lvl4pPr marL="1727200" indent="-355600">
              <a:spcBef>
                <a:spcPts val="600"/>
              </a:spcBef>
              <a:defRPr sz="2800"/>
            </a:lvl4pPr>
            <a:lvl5pPr marL="2184400" indent="-355600">
              <a:spcBef>
                <a:spcPts val="600"/>
              </a:spcBef>
              <a:defRPr sz="2800"/>
            </a:lvl5pPr>
          </a:lstStyle>
          <a:p>
            <a:r>
              <a:t>Fare clic per modificare stili del testo dello schema</a:t>
            </a:r>
          </a:p>
          <a:p>
            <a:pPr lvl="1"/>
            <a:r>
              <a:t>Secondo livello</a:t>
            </a:r>
          </a:p>
          <a:p>
            <a:pPr lvl="2"/>
            <a:r>
              <a:t>Terzo livello</a:t>
            </a:r>
          </a:p>
          <a:p>
            <a:pPr lvl="3"/>
            <a:r>
              <a:t>Quarto livello</a:t>
            </a:r>
          </a:p>
          <a:p>
            <a:pPr lvl="4"/>
            <a:r>
              <a:t>Quinto livello</a:t>
            </a:r>
          </a:p>
        </p:txBody>
      </p:sp>
      <p:sp>
        <p:nvSpPr>
          <p:cNvPr id="46" name="Shape 46"/>
          <p:cNvSpPr>
            <a:spLocks noGrp="1"/>
          </p:cNvSpPr>
          <p:nvPr>
            <p:ph type="sldNum" sz="quarter" idx="2"/>
          </p:nvPr>
        </p:nvSpPr>
        <p:spPr>
          <a:xfrm>
            <a:off x="8219215" y="6400800"/>
            <a:ext cx="301907" cy="288822"/>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nfronto">
    <p:spTree>
      <p:nvGrpSpPr>
        <p:cNvPr id="1" name=""/>
        <p:cNvGrpSpPr/>
        <p:nvPr/>
      </p:nvGrpSpPr>
      <p:grpSpPr>
        <a:xfrm>
          <a:off x="0" y="0"/>
          <a:ext cx="0" cy="0"/>
          <a:chOff x="0" y="0"/>
          <a:chExt cx="0" cy="0"/>
        </a:xfrm>
      </p:grpSpPr>
      <p:sp>
        <p:nvSpPr>
          <p:cNvPr id="53" name="Shape 53"/>
          <p:cNvSpPr>
            <a:spLocks noGrp="1"/>
          </p:cNvSpPr>
          <p:nvPr>
            <p:ph type="title"/>
          </p:nvPr>
        </p:nvSpPr>
        <p:spPr>
          <a:xfrm>
            <a:off x="457200" y="274638"/>
            <a:ext cx="8229600" cy="1143001"/>
          </a:xfrm>
          <a:prstGeom prst="rect">
            <a:avLst/>
          </a:prstGeom>
        </p:spPr>
        <p:txBody>
          <a:bodyPr/>
          <a:lstStyle/>
          <a:p>
            <a:r>
              <a:t>Fare clic per modificare lo stile del titolo</a:t>
            </a:r>
          </a:p>
        </p:txBody>
      </p:sp>
      <p:sp>
        <p:nvSpPr>
          <p:cNvPr id="54" name="Shape 54"/>
          <p:cNvSpPr>
            <a:spLocks noGrp="1"/>
          </p:cNvSpPr>
          <p:nvPr>
            <p:ph type="body" sz="quarter" idx="1"/>
          </p:nvPr>
        </p:nvSpPr>
        <p:spPr>
          <a:xfrm>
            <a:off x="457200" y="1535112"/>
            <a:ext cx="4040188" cy="639763"/>
          </a:xfrm>
          <a:prstGeom prst="rect">
            <a:avLst/>
          </a:prstGeom>
        </p:spPr>
        <p:txBody>
          <a:bodyPr anchor="b"/>
          <a:lstStyle>
            <a:lvl1pPr marL="0" indent="0">
              <a:spcBef>
                <a:spcPts val="500"/>
              </a:spcBef>
              <a:buClrTx/>
              <a:buSzTx/>
              <a:buFontTx/>
              <a:buNone/>
              <a:defRPr sz="2400" b="1"/>
            </a:lvl1pPr>
          </a:lstStyle>
          <a:p>
            <a:r>
              <a:t>Fare clic per modificare stili del testo dello schema</a:t>
            </a:r>
          </a:p>
        </p:txBody>
      </p:sp>
      <p:sp>
        <p:nvSpPr>
          <p:cNvPr id="55" name="Shape 55"/>
          <p:cNvSpPr>
            <a:spLocks noGrp="1"/>
          </p:cNvSpPr>
          <p:nvPr>
            <p:ph type="body" sz="quarter" idx="13"/>
          </p:nvPr>
        </p:nvSpPr>
        <p:spPr>
          <a:xfrm>
            <a:off x="4645025" y="1535111"/>
            <a:ext cx="4041775" cy="639765"/>
          </a:xfrm>
          <a:prstGeom prst="rect">
            <a:avLst/>
          </a:prstGeom>
        </p:spPr>
        <p:txBody>
          <a:bodyPr anchor="b"/>
          <a:lstStyle/>
          <a:p>
            <a:endParaRPr/>
          </a:p>
        </p:txBody>
      </p:sp>
      <p:sp>
        <p:nvSpPr>
          <p:cNvPr id="56" name="Shape 56"/>
          <p:cNvSpPr>
            <a:spLocks noGrp="1"/>
          </p:cNvSpPr>
          <p:nvPr>
            <p:ph type="sldNum" sz="quarter" idx="2"/>
          </p:nvPr>
        </p:nvSpPr>
        <p:spPr>
          <a:xfrm>
            <a:off x="8219215" y="6400800"/>
            <a:ext cx="301907" cy="288822"/>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Solo titolo">
    <p:spTree>
      <p:nvGrpSpPr>
        <p:cNvPr id="1" name=""/>
        <p:cNvGrpSpPr/>
        <p:nvPr/>
      </p:nvGrpSpPr>
      <p:grpSpPr>
        <a:xfrm>
          <a:off x="0" y="0"/>
          <a:ext cx="0" cy="0"/>
          <a:chOff x="0" y="0"/>
          <a:chExt cx="0" cy="0"/>
        </a:xfrm>
      </p:grpSpPr>
      <p:sp>
        <p:nvSpPr>
          <p:cNvPr id="63" name="Shape 63"/>
          <p:cNvSpPr>
            <a:spLocks noGrp="1"/>
          </p:cNvSpPr>
          <p:nvPr>
            <p:ph type="title"/>
          </p:nvPr>
        </p:nvSpPr>
        <p:spPr>
          <a:prstGeom prst="rect">
            <a:avLst/>
          </a:prstGeom>
        </p:spPr>
        <p:txBody>
          <a:bodyPr/>
          <a:lstStyle/>
          <a:p>
            <a:r>
              <a:t>Fare clic per modificare lo stile del titolo</a:t>
            </a:r>
          </a:p>
        </p:txBody>
      </p:sp>
      <p:sp>
        <p:nvSpPr>
          <p:cNvPr id="64" name="Shape 64"/>
          <p:cNvSpPr>
            <a:spLocks noGrp="1"/>
          </p:cNvSpPr>
          <p:nvPr>
            <p:ph type="sldNum" sz="quarter" idx="2"/>
          </p:nvPr>
        </p:nvSpPr>
        <p:spPr>
          <a:xfrm>
            <a:off x="8219215" y="6400800"/>
            <a:ext cx="301907" cy="288822"/>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Vuota">
    <p:spTree>
      <p:nvGrpSpPr>
        <p:cNvPr id="1" name=""/>
        <p:cNvGrpSpPr/>
        <p:nvPr/>
      </p:nvGrpSpPr>
      <p:grpSpPr>
        <a:xfrm>
          <a:off x="0" y="0"/>
          <a:ext cx="0" cy="0"/>
          <a:chOff x="0" y="0"/>
          <a:chExt cx="0" cy="0"/>
        </a:xfrm>
      </p:grpSpPr>
      <p:sp>
        <p:nvSpPr>
          <p:cNvPr id="71" name="Shape 71"/>
          <p:cNvSpPr>
            <a:spLocks noGrp="1"/>
          </p:cNvSpPr>
          <p:nvPr>
            <p:ph type="sldNum" sz="quarter" idx="2"/>
          </p:nvPr>
        </p:nvSpPr>
        <p:spPr>
          <a:xfrm>
            <a:off x="8219215" y="6400800"/>
            <a:ext cx="301907" cy="288822"/>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uto con didascalia">
    <p:spTree>
      <p:nvGrpSpPr>
        <p:cNvPr id="1" name=""/>
        <p:cNvGrpSpPr/>
        <p:nvPr/>
      </p:nvGrpSpPr>
      <p:grpSpPr>
        <a:xfrm>
          <a:off x="0" y="0"/>
          <a:ext cx="0" cy="0"/>
          <a:chOff x="0" y="0"/>
          <a:chExt cx="0" cy="0"/>
        </a:xfrm>
      </p:grpSpPr>
      <p:sp>
        <p:nvSpPr>
          <p:cNvPr id="78" name="Shape 78"/>
          <p:cNvSpPr>
            <a:spLocks noGrp="1"/>
          </p:cNvSpPr>
          <p:nvPr>
            <p:ph type="title"/>
          </p:nvPr>
        </p:nvSpPr>
        <p:spPr>
          <a:xfrm>
            <a:off x="457200" y="273050"/>
            <a:ext cx="3008315" cy="1162050"/>
          </a:xfrm>
          <a:prstGeom prst="rect">
            <a:avLst/>
          </a:prstGeom>
        </p:spPr>
        <p:txBody>
          <a:bodyPr/>
          <a:lstStyle>
            <a:lvl1pPr>
              <a:defRPr sz="2000"/>
            </a:lvl1pPr>
          </a:lstStyle>
          <a:p>
            <a:r>
              <a:t>Fare clic per modificare lo stile del titolo</a:t>
            </a:r>
          </a:p>
        </p:txBody>
      </p:sp>
      <p:sp>
        <p:nvSpPr>
          <p:cNvPr id="79" name="Shape 79"/>
          <p:cNvSpPr>
            <a:spLocks noGrp="1"/>
          </p:cNvSpPr>
          <p:nvPr>
            <p:ph type="body" idx="1"/>
          </p:nvPr>
        </p:nvSpPr>
        <p:spPr>
          <a:xfrm>
            <a:off x="3575050" y="273050"/>
            <a:ext cx="5111750" cy="5853113"/>
          </a:xfrm>
          <a:prstGeom prst="rect">
            <a:avLst/>
          </a:prstGeom>
        </p:spPr>
        <p:txBody>
          <a:bodyPr/>
          <a:lstStyle>
            <a:lvl1pPr>
              <a:defRPr sz="3200"/>
            </a:lvl1pPr>
            <a:lvl2pPr marL="783771" indent="-326571">
              <a:defRPr sz="3200"/>
            </a:lvl2pPr>
            <a:lvl3pPr marL="1219200" indent="-304800">
              <a:defRPr sz="3200"/>
            </a:lvl3pPr>
            <a:lvl4pPr marL="1737360" indent="-365760">
              <a:defRPr sz="3200"/>
            </a:lvl4pPr>
            <a:lvl5pPr marL="2194560" indent="-365760">
              <a:defRPr sz="3200"/>
            </a:lvl5pPr>
          </a:lstStyle>
          <a:p>
            <a:r>
              <a:t>Fare clic per modificare stili del testo dello schema</a:t>
            </a:r>
          </a:p>
          <a:p>
            <a:pPr lvl="1"/>
            <a:r>
              <a:t>Secondo livello</a:t>
            </a:r>
          </a:p>
          <a:p>
            <a:pPr lvl="2"/>
            <a:r>
              <a:t>Terzo livello</a:t>
            </a:r>
          </a:p>
          <a:p>
            <a:pPr lvl="3"/>
            <a:r>
              <a:t>Quarto livello</a:t>
            </a:r>
          </a:p>
          <a:p>
            <a:pPr lvl="4"/>
            <a:r>
              <a:t>Quinto livello</a:t>
            </a:r>
          </a:p>
        </p:txBody>
      </p:sp>
      <p:sp>
        <p:nvSpPr>
          <p:cNvPr id="80" name="Shape 80"/>
          <p:cNvSpPr>
            <a:spLocks noGrp="1"/>
          </p:cNvSpPr>
          <p:nvPr>
            <p:ph type="body" sz="half" idx="13"/>
          </p:nvPr>
        </p:nvSpPr>
        <p:spPr>
          <a:xfrm>
            <a:off x="457198" y="1435100"/>
            <a:ext cx="3008316" cy="4691063"/>
          </a:xfrm>
          <a:prstGeom prst="rect">
            <a:avLst/>
          </a:prstGeom>
        </p:spPr>
        <p:txBody>
          <a:bodyPr/>
          <a:lstStyle/>
          <a:p>
            <a:endParaRPr/>
          </a:p>
        </p:txBody>
      </p:sp>
      <p:sp>
        <p:nvSpPr>
          <p:cNvPr id="81" name="Shape 81"/>
          <p:cNvSpPr>
            <a:spLocks noGrp="1"/>
          </p:cNvSpPr>
          <p:nvPr>
            <p:ph type="sldNum" sz="quarter" idx="2"/>
          </p:nvPr>
        </p:nvSpPr>
        <p:spPr>
          <a:xfrm>
            <a:off x="8219215" y="6400800"/>
            <a:ext cx="301907" cy="288822"/>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Immagine con didascalia">
    <p:spTree>
      <p:nvGrpSpPr>
        <p:cNvPr id="1" name=""/>
        <p:cNvGrpSpPr/>
        <p:nvPr/>
      </p:nvGrpSpPr>
      <p:grpSpPr>
        <a:xfrm>
          <a:off x="0" y="0"/>
          <a:ext cx="0" cy="0"/>
          <a:chOff x="0" y="0"/>
          <a:chExt cx="0" cy="0"/>
        </a:xfrm>
      </p:grpSpPr>
      <p:sp>
        <p:nvSpPr>
          <p:cNvPr id="88" name="Shape 88"/>
          <p:cNvSpPr>
            <a:spLocks noGrp="1"/>
          </p:cNvSpPr>
          <p:nvPr>
            <p:ph type="title"/>
          </p:nvPr>
        </p:nvSpPr>
        <p:spPr>
          <a:xfrm>
            <a:off x="1792288" y="4800600"/>
            <a:ext cx="5486402" cy="566738"/>
          </a:xfrm>
          <a:prstGeom prst="rect">
            <a:avLst/>
          </a:prstGeom>
        </p:spPr>
        <p:txBody>
          <a:bodyPr/>
          <a:lstStyle>
            <a:lvl1pPr>
              <a:defRPr sz="2000"/>
            </a:lvl1pPr>
          </a:lstStyle>
          <a:p>
            <a:r>
              <a:t>Fare clic per modificare lo stile del titolo</a:t>
            </a:r>
          </a:p>
        </p:txBody>
      </p:sp>
      <p:sp>
        <p:nvSpPr>
          <p:cNvPr id="89" name="Shape 89"/>
          <p:cNvSpPr>
            <a:spLocks noGrp="1"/>
          </p:cNvSpPr>
          <p:nvPr>
            <p:ph type="pic" sz="half" idx="13"/>
          </p:nvPr>
        </p:nvSpPr>
        <p:spPr>
          <a:xfrm>
            <a:off x="1792288" y="612775"/>
            <a:ext cx="5486402" cy="4114800"/>
          </a:xfrm>
          <a:prstGeom prst="rect">
            <a:avLst/>
          </a:prstGeom>
        </p:spPr>
        <p:txBody>
          <a:bodyPr lIns="91439" tIns="45719" rIns="91439" bIns="45719">
            <a:noAutofit/>
          </a:bodyPr>
          <a:lstStyle/>
          <a:p>
            <a:endParaRPr/>
          </a:p>
        </p:txBody>
      </p:sp>
      <p:sp>
        <p:nvSpPr>
          <p:cNvPr id="90" name="Shape 90"/>
          <p:cNvSpPr>
            <a:spLocks noGrp="1"/>
          </p:cNvSpPr>
          <p:nvPr>
            <p:ph type="body" sz="quarter" idx="1"/>
          </p:nvPr>
        </p:nvSpPr>
        <p:spPr>
          <a:xfrm>
            <a:off x="1792288" y="5367337"/>
            <a:ext cx="5486402" cy="804864"/>
          </a:xfrm>
          <a:prstGeom prst="rect">
            <a:avLst/>
          </a:prstGeom>
        </p:spPr>
        <p:txBody>
          <a:bodyPr/>
          <a:lstStyle>
            <a:lvl1pPr marL="0" indent="0">
              <a:spcBef>
                <a:spcPts val="300"/>
              </a:spcBef>
              <a:buClrTx/>
              <a:buSzTx/>
              <a:buFontTx/>
              <a:buNone/>
              <a:defRPr sz="1400"/>
            </a:lvl1pPr>
          </a:lstStyle>
          <a:p>
            <a:r>
              <a:t>Fare clic per modificare stili del testo dello schema</a:t>
            </a:r>
          </a:p>
        </p:txBody>
      </p:sp>
      <p:sp>
        <p:nvSpPr>
          <p:cNvPr id="91" name="Shape 91"/>
          <p:cNvSpPr>
            <a:spLocks noGrp="1"/>
          </p:cNvSpPr>
          <p:nvPr>
            <p:ph type="sldNum" sz="quarter" idx="2"/>
          </p:nvPr>
        </p:nvSpPr>
        <p:spPr>
          <a:xfrm>
            <a:off x="8219215" y="6400800"/>
            <a:ext cx="301907" cy="288822"/>
          </a:xfrm>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4" name="Group 4"/>
          <p:cNvGrpSpPr/>
          <p:nvPr/>
        </p:nvGrpSpPr>
        <p:grpSpPr>
          <a:xfrm>
            <a:off x="168275" y="228600"/>
            <a:ext cx="8823325" cy="6096000"/>
            <a:chOff x="0" y="0"/>
            <a:chExt cx="8823325" cy="6096000"/>
          </a:xfrm>
        </p:grpSpPr>
        <p:sp>
          <p:nvSpPr>
            <p:cNvPr id="2" name="Shape 2"/>
            <p:cNvSpPr/>
            <p:nvPr/>
          </p:nvSpPr>
          <p:spPr>
            <a:xfrm>
              <a:off x="0" y="0"/>
              <a:ext cx="8823325" cy="6096000"/>
            </a:xfrm>
            <a:prstGeom prst="roundRect">
              <a:avLst>
                <a:gd name="adj" fmla="val 11046"/>
              </a:avLst>
            </a:prstGeom>
            <a:noFill/>
            <a:ln w="28575" cap="flat">
              <a:solidFill>
                <a:srgbClr val="FFCF89"/>
              </a:solidFill>
              <a:prstDash val="solid"/>
              <a:round/>
            </a:ln>
            <a:effectLst/>
          </p:spPr>
          <p:txBody>
            <a:bodyPr wrap="square" lIns="45718" tIns="45718" rIns="45718" bIns="45718" numCol="1" anchor="ctr">
              <a:noAutofit/>
            </a:bodyPr>
            <a:lstStyle/>
            <a:p>
              <a:pPr algn="ctr">
                <a:defRPr sz="2400">
                  <a:latin typeface="Times New Roman"/>
                  <a:ea typeface="Times New Roman"/>
                  <a:cs typeface="Times New Roman"/>
                  <a:sym typeface="Times New Roman"/>
                </a:defRPr>
              </a:pPr>
              <a:endParaRPr/>
            </a:p>
          </p:txBody>
        </p:sp>
        <p:sp>
          <p:nvSpPr>
            <p:cNvPr id="3" name="Shape 3"/>
            <p:cNvSpPr/>
            <p:nvPr/>
          </p:nvSpPr>
          <p:spPr>
            <a:xfrm>
              <a:off x="593725" y="1481136"/>
              <a:ext cx="7696202" cy="2"/>
            </a:xfrm>
            <a:prstGeom prst="line">
              <a:avLst/>
            </a:prstGeom>
            <a:noFill/>
            <a:ln w="38100" cap="flat">
              <a:solidFill>
                <a:srgbClr val="FFCF89"/>
              </a:solidFill>
              <a:prstDash val="solid"/>
              <a:round/>
            </a:ln>
            <a:effectLst/>
          </p:spPr>
          <p:txBody>
            <a:bodyPr wrap="square" lIns="45718" tIns="45718" rIns="45718" bIns="45718" numCol="1" anchor="t">
              <a:noAutofit/>
            </a:bodyPr>
            <a:lstStyle/>
            <a:p>
              <a:endParaRPr/>
            </a:p>
          </p:txBody>
        </p:sp>
      </p:grpSp>
      <p:sp>
        <p:nvSpPr>
          <p:cNvPr id="5" name="Shape 5"/>
          <p:cNvSpPr>
            <a:spLocks noGrp="1"/>
          </p:cNvSpPr>
          <p:nvPr>
            <p:ph type="title"/>
          </p:nvPr>
        </p:nvSpPr>
        <p:spPr>
          <a:xfrm>
            <a:off x="762000" y="533400"/>
            <a:ext cx="7696200" cy="1143000"/>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chor="b">
            <a:normAutofit/>
          </a:bodyPr>
          <a:lstStyle/>
          <a:p>
            <a:r>
              <a:t>Fare clic per modificare lo stile del titolo</a:t>
            </a:r>
          </a:p>
        </p:txBody>
      </p:sp>
      <p:sp>
        <p:nvSpPr>
          <p:cNvPr id="6" name="Shape 6"/>
          <p:cNvSpPr>
            <a:spLocks noGrp="1"/>
          </p:cNvSpPr>
          <p:nvPr>
            <p:ph type="body" idx="1"/>
          </p:nvPr>
        </p:nvSpPr>
        <p:spPr>
          <a:xfrm>
            <a:off x="762000" y="1905000"/>
            <a:ext cx="7696200" cy="4038600"/>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ormAutofit/>
          </a:bodyPr>
          <a:lstStyle/>
          <a:p>
            <a:r>
              <a:t>Fare clic per modificare stili del testo dello schema</a:t>
            </a:r>
          </a:p>
          <a:p>
            <a:pPr lvl="1"/>
            <a:r>
              <a:t>Secondo livello</a:t>
            </a:r>
          </a:p>
          <a:p>
            <a:pPr lvl="2"/>
            <a:r>
              <a:t>Terzo livello</a:t>
            </a:r>
          </a:p>
          <a:p>
            <a:pPr lvl="3"/>
            <a:r>
              <a:t>Quarto livello</a:t>
            </a:r>
          </a:p>
          <a:p>
            <a:pPr lvl="4"/>
            <a:r>
              <a:t>Quinto livello</a:t>
            </a:r>
          </a:p>
        </p:txBody>
      </p:sp>
      <p:sp>
        <p:nvSpPr>
          <p:cNvPr id="7" name="Shape 7"/>
          <p:cNvSpPr>
            <a:spLocks noGrp="1"/>
          </p:cNvSpPr>
          <p:nvPr>
            <p:ph type="sldNum" sz="quarter" idx="2"/>
          </p:nvPr>
        </p:nvSpPr>
        <p:spPr>
          <a:xfrm>
            <a:off x="6402247" y="6356350"/>
            <a:ext cx="301906" cy="288822"/>
          </a:xfrm>
          <a:prstGeom prst="rect">
            <a:avLst/>
          </a:prstGeom>
          <a:ln w="12700">
            <a:miter lim="400000"/>
          </a:ln>
        </p:spPr>
        <p:txBody>
          <a:bodyPr wrap="none" lIns="45718" tIns="45718" rIns="45718" bIns="45718">
            <a:spAutoFit/>
          </a:bodyPr>
          <a:lstStyle>
            <a:lvl1pPr algn="ctr">
              <a:defRPr sz="1400">
                <a:latin typeface="Arial"/>
                <a:ea typeface="Arial"/>
                <a:cs typeface="Arial"/>
                <a:sym typeface="Aria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hf hdr="0" ftr="0" dt="0"/>
  <p:txStyles>
    <p:titleStyle>
      <a:lvl1pPr marL="0" marR="0" indent="0" algn="l" defTabSz="914400" rtl="0" latinLnBrk="0">
        <a:lnSpc>
          <a:spcPct val="100000"/>
        </a:lnSpc>
        <a:spcBef>
          <a:spcPts val="0"/>
        </a:spcBef>
        <a:spcAft>
          <a:spcPts val="0"/>
        </a:spcAft>
        <a:buClrTx/>
        <a:buSzTx/>
        <a:buFontTx/>
        <a:buNone/>
        <a:tabLst/>
        <a:defRPr sz="3300" b="0" i="0" u="none" strike="noStrike" cap="none" spc="0" baseline="0">
          <a:ln>
            <a:noFill/>
          </a:ln>
          <a:solidFill>
            <a:srgbClr val="FCAB5A"/>
          </a:solidFill>
          <a:uFillTx/>
          <a:latin typeface="Arial Black"/>
          <a:ea typeface="Arial Black"/>
          <a:cs typeface="Arial Black"/>
          <a:sym typeface="Arial Black"/>
        </a:defRPr>
      </a:lvl1pPr>
      <a:lvl2pPr marL="0" marR="0" indent="0" algn="l" defTabSz="914400" rtl="0" latinLnBrk="0">
        <a:lnSpc>
          <a:spcPct val="100000"/>
        </a:lnSpc>
        <a:spcBef>
          <a:spcPts val="0"/>
        </a:spcBef>
        <a:spcAft>
          <a:spcPts val="0"/>
        </a:spcAft>
        <a:buClrTx/>
        <a:buSzTx/>
        <a:buFontTx/>
        <a:buNone/>
        <a:tabLst/>
        <a:defRPr sz="3300" b="0" i="0" u="none" strike="noStrike" cap="none" spc="0" baseline="0">
          <a:ln>
            <a:noFill/>
          </a:ln>
          <a:solidFill>
            <a:srgbClr val="FCAB5A"/>
          </a:solidFill>
          <a:uFillTx/>
          <a:latin typeface="Arial Black"/>
          <a:ea typeface="Arial Black"/>
          <a:cs typeface="Arial Black"/>
          <a:sym typeface="Arial Black"/>
        </a:defRPr>
      </a:lvl2pPr>
      <a:lvl3pPr marL="0" marR="0" indent="0" algn="l" defTabSz="914400" rtl="0" latinLnBrk="0">
        <a:lnSpc>
          <a:spcPct val="100000"/>
        </a:lnSpc>
        <a:spcBef>
          <a:spcPts val="0"/>
        </a:spcBef>
        <a:spcAft>
          <a:spcPts val="0"/>
        </a:spcAft>
        <a:buClrTx/>
        <a:buSzTx/>
        <a:buFontTx/>
        <a:buNone/>
        <a:tabLst/>
        <a:defRPr sz="3300" b="0" i="0" u="none" strike="noStrike" cap="none" spc="0" baseline="0">
          <a:ln>
            <a:noFill/>
          </a:ln>
          <a:solidFill>
            <a:srgbClr val="FCAB5A"/>
          </a:solidFill>
          <a:uFillTx/>
          <a:latin typeface="Arial Black"/>
          <a:ea typeface="Arial Black"/>
          <a:cs typeface="Arial Black"/>
          <a:sym typeface="Arial Black"/>
        </a:defRPr>
      </a:lvl3pPr>
      <a:lvl4pPr marL="0" marR="0" indent="0" algn="l" defTabSz="914400" rtl="0" latinLnBrk="0">
        <a:lnSpc>
          <a:spcPct val="100000"/>
        </a:lnSpc>
        <a:spcBef>
          <a:spcPts val="0"/>
        </a:spcBef>
        <a:spcAft>
          <a:spcPts val="0"/>
        </a:spcAft>
        <a:buClrTx/>
        <a:buSzTx/>
        <a:buFontTx/>
        <a:buNone/>
        <a:tabLst/>
        <a:defRPr sz="3300" b="0" i="0" u="none" strike="noStrike" cap="none" spc="0" baseline="0">
          <a:ln>
            <a:noFill/>
          </a:ln>
          <a:solidFill>
            <a:srgbClr val="FCAB5A"/>
          </a:solidFill>
          <a:uFillTx/>
          <a:latin typeface="Arial Black"/>
          <a:ea typeface="Arial Black"/>
          <a:cs typeface="Arial Black"/>
          <a:sym typeface="Arial Black"/>
        </a:defRPr>
      </a:lvl4pPr>
      <a:lvl5pPr marL="0" marR="0" indent="0" algn="l" defTabSz="914400" rtl="0" latinLnBrk="0">
        <a:lnSpc>
          <a:spcPct val="100000"/>
        </a:lnSpc>
        <a:spcBef>
          <a:spcPts val="0"/>
        </a:spcBef>
        <a:spcAft>
          <a:spcPts val="0"/>
        </a:spcAft>
        <a:buClrTx/>
        <a:buSzTx/>
        <a:buFontTx/>
        <a:buNone/>
        <a:tabLst/>
        <a:defRPr sz="3300" b="0" i="0" u="none" strike="noStrike" cap="none" spc="0" baseline="0">
          <a:ln>
            <a:noFill/>
          </a:ln>
          <a:solidFill>
            <a:srgbClr val="FCAB5A"/>
          </a:solidFill>
          <a:uFillTx/>
          <a:latin typeface="Arial Black"/>
          <a:ea typeface="Arial Black"/>
          <a:cs typeface="Arial Black"/>
          <a:sym typeface="Arial Black"/>
        </a:defRPr>
      </a:lvl5pPr>
      <a:lvl6pPr marL="0" marR="0" indent="0" algn="l" defTabSz="914400" rtl="0" latinLnBrk="0">
        <a:lnSpc>
          <a:spcPct val="100000"/>
        </a:lnSpc>
        <a:spcBef>
          <a:spcPts val="0"/>
        </a:spcBef>
        <a:spcAft>
          <a:spcPts val="0"/>
        </a:spcAft>
        <a:buClrTx/>
        <a:buSzTx/>
        <a:buFontTx/>
        <a:buNone/>
        <a:tabLst/>
        <a:defRPr sz="3300" b="0" i="0" u="none" strike="noStrike" cap="none" spc="0" baseline="0">
          <a:ln>
            <a:noFill/>
          </a:ln>
          <a:solidFill>
            <a:srgbClr val="FCAB5A"/>
          </a:solidFill>
          <a:uFillTx/>
          <a:latin typeface="Arial Black"/>
          <a:ea typeface="Arial Black"/>
          <a:cs typeface="Arial Black"/>
          <a:sym typeface="Arial Black"/>
        </a:defRPr>
      </a:lvl6pPr>
      <a:lvl7pPr marL="0" marR="0" indent="0" algn="l" defTabSz="914400" rtl="0" latinLnBrk="0">
        <a:lnSpc>
          <a:spcPct val="100000"/>
        </a:lnSpc>
        <a:spcBef>
          <a:spcPts val="0"/>
        </a:spcBef>
        <a:spcAft>
          <a:spcPts val="0"/>
        </a:spcAft>
        <a:buClrTx/>
        <a:buSzTx/>
        <a:buFontTx/>
        <a:buNone/>
        <a:tabLst/>
        <a:defRPr sz="3300" b="0" i="0" u="none" strike="noStrike" cap="none" spc="0" baseline="0">
          <a:ln>
            <a:noFill/>
          </a:ln>
          <a:solidFill>
            <a:srgbClr val="FCAB5A"/>
          </a:solidFill>
          <a:uFillTx/>
          <a:latin typeface="Arial Black"/>
          <a:ea typeface="Arial Black"/>
          <a:cs typeface="Arial Black"/>
          <a:sym typeface="Arial Black"/>
        </a:defRPr>
      </a:lvl7pPr>
      <a:lvl8pPr marL="0" marR="0" indent="0" algn="l" defTabSz="914400" rtl="0" latinLnBrk="0">
        <a:lnSpc>
          <a:spcPct val="100000"/>
        </a:lnSpc>
        <a:spcBef>
          <a:spcPts val="0"/>
        </a:spcBef>
        <a:spcAft>
          <a:spcPts val="0"/>
        </a:spcAft>
        <a:buClrTx/>
        <a:buSzTx/>
        <a:buFontTx/>
        <a:buNone/>
        <a:tabLst/>
        <a:defRPr sz="3300" b="0" i="0" u="none" strike="noStrike" cap="none" spc="0" baseline="0">
          <a:ln>
            <a:noFill/>
          </a:ln>
          <a:solidFill>
            <a:srgbClr val="FCAB5A"/>
          </a:solidFill>
          <a:uFillTx/>
          <a:latin typeface="Arial Black"/>
          <a:ea typeface="Arial Black"/>
          <a:cs typeface="Arial Black"/>
          <a:sym typeface="Arial Black"/>
        </a:defRPr>
      </a:lvl8pPr>
      <a:lvl9pPr marL="0" marR="0" indent="0" algn="l" defTabSz="914400" rtl="0" latinLnBrk="0">
        <a:lnSpc>
          <a:spcPct val="100000"/>
        </a:lnSpc>
        <a:spcBef>
          <a:spcPts val="0"/>
        </a:spcBef>
        <a:spcAft>
          <a:spcPts val="0"/>
        </a:spcAft>
        <a:buClrTx/>
        <a:buSzTx/>
        <a:buFontTx/>
        <a:buNone/>
        <a:tabLst/>
        <a:defRPr sz="3300" b="0" i="0" u="none" strike="noStrike" cap="none" spc="0" baseline="0">
          <a:ln>
            <a:noFill/>
          </a:ln>
          <a:solidFill>
            <a:srgbClr val="FCAB5A"/>
          </a:solidFill>
          <a:uFillTx/>
          <a:latin typeface="Arial Black"/>
          <a:ea typeface="Arial Black"/>
          <a:cs typeface="Arial Black"/>
          <a:sym typeface="Arial Black"/>
        </a:defRPr>
      </a:lvl9pPr>
    </p:titleStyle>
    <p:bodyStyle>
      <a:lvl1pPr marL="342900" marR="0" indent="-342900" algn="l" defTabSz="914400" rtl="0" latinLnBrk="0">
        <a:lnSpc>
          <a:spcPct val="100000"/>
        </a:lnSpc>
        <a:spcBef>
          <a:spcPts val="700"/>
        </a:spcBef>
        <a:spcAft>
          <a:spcPts val="0"/>
        </a:spcAft>
        <a:buClr>
          <a:srgbClr val="5F5F5F"/>
        </a:buClr>
        <a:buSzPct val="70000"/>
        <a:buFont typeface="Wingdings"/>
        <a:buChar char="●"/>
        <a:tabLst/>
        <a:defRPr sz="3100" b="0" i="0" u="none" strike="noStrike" cap="none" spc="0" baseline="0">
          <a:ln>
            <a:noFill/>
          </a:ln>
          <a:solidFill>
            <a:srgbClr val="000000"/>
          </a:solidFill>
          <a:uFillTx/>
          <a:latin typeface="Arial"/>
          <a:ea typeface="Arial"/>
          <a:cs typeface="Arial"/>
          <a:sym typeface="Arial"/>
        </a:defRPr>
      </a:lvl1pPr>
      <a:lvl2pPr marL="797901" marR="0" indent="-340701" algn="l" defTabSz="914400" rtl="0" latinLnBrk="0">
        <a:lnSpc>
          <a:spcPct val="100000"/>
        </a:lnSpc>
        <a:spcBef>
          <a:spcPts val="700"/>
        </a:spcBef>
        <a:spcAft>
          <a:spcPts val="0"/>
        </a:spcAft>
        <a:buClr>
          <a:srgbClr val="5F5F5F"/>
        </a:buClr>
        <a:buSzPct val="150000"/>
        <a:buFont typeface="Wingdings"/>
        <a:buChar char="•"/>
        <a:tabLst/>
        <a:defRPr sz="3100" b="0" i="0" u="none" strike="noStrike" cap="none" spc="0" baseline="0">
          <a:ln>
            <a:noFill/>
          </a:ln>
          <a:solidFill>
            <a:srgbClr val="000000"/>
          </a:solidFill>
          <a:uFillTx/>
          <a:latin typeface="Arial"/>
          <a:ea typeface="Arial"/>
          <a:cs typeface="Arial"/>
          <a:sym typeface="Arial"/>
        </a:defRPr>
      </a:lvl2pPr>
      <a:lvl3pPr marL="1236518" marR="0" indent="-322118" algn="l" defTabSz="914400" rtl="0" latinLnBrk="0">
        <a:lnSpc>
          <a:spcPct val="100000"/>
        </a:lnSpc>
        <a:spcBef>
          <a:spcPts val="700"/>
        </a:spcBef>
        <a:spcAft>
          <a:spcPts val="0"/>
        </a:spcAft>
        <a:buClr>
          <a:srgbClr val="5F5F5F"/>
        </a:buClr>
        <a:buSzPct val="150000"/>
        <a:buFont typeface="Wingdings"/>
        <a:buChar char="•"/>
        <a:tabLst/>
        <a:defRPr sz="3100" b="0" i="0" u="none" strike="noStrike" cap="none" spc="0" baseline="0">
          <a:ln>
            <a:noFill/>
          </a:ln>
          <a:solidFill>
            <a:srgbClr val="000000"/>
          </a:solidFill>
          <a:uFillTx/>
          <a:latin typeface="Arial"/>
          <a:ea typeface="Arial"/>
          <a:cs typeface="Arial"/>
          <a:sym typeface="Arial"/>
        </a:defRPr>
      </a:lvl3pPr>
      <a:lvl4pPr marL="1725928" marR="0" indent="-354328" algn="l" defTabSz="914400" rtl="0" latinLnBrk="0">
        <a:lnSpc>
          <a:spcPct val="100000"/>
        </a:lnSpc>
        <a:spcBef>
          <a:spcPts val="700"/>
        </a:spcBef>
        <a:spcAft>
          <a:spcPts val="0"/>
        </a:spcAft>
        <a:buClr>
          <a:srgbClr val="5F5F5F"/>
        </a:buClr>
        <a:buSzPct val="150000"/>
        <a:buFont typeface="Wingdings"/>
        <a:buChar char="•"/>
        <a:tabLst/>
        <a:defRPr sz="3100" b="0" i="0" u="none" strike="noStrike" cap="none" spc="0" baseline="0">
          <a:ln>
            <a:noFill/>
          </a:ln>
          <a:solidFill>
            <a:srgbClr val="000000"/>
          </a:solidFill>
          <a:uFillTx/>
          <a:latin typeface="Arial"/>
          <a:ea typeface="Arial"/>
          <a:cs typeface="Arial"/>
          <a:sym typeface="Arial"/>
        </a:defRPr>
      </a:lvl4pPr>
      <a:lvl5pPr marL="2183128" marR="0" indent="-354328" algn="l" defTabSz="914400" rtl="0" latinLnBrk="0">
        <a:lnSpc>
          <a:spcPct val="100000"/>
        </a:lnSpc>
        <a:spcBef>
          <a:spcPts val="700"/>
        </a:spcBef>
        <a:spcAft>
          <a:spcPts val="0"/>
        </a:spcAft>
        <a:buClr>
          <a:srgbClr val="5F5F5F"/>
        </a:buClr>
        <a:buSzPct val="150000"/>
        <a:buFont typeface="Wingdings"/>
        <a:buChar char="•"/>
        <a:tabLst/>
        <a:defRPr sz="3100" b="0" i="0" u="none" strike="noStrike" cap="none" spc="0" baseline="0">
          <a:ln>
            <a:noFill/>
          </a:ln>
          <a:solidFill>
            <a:srgbClr val="000000"/>
          </a:solidFill>
          <a:uFillTx/>
          <a:latin typeface="Arial"/>
          <a:ea typeface="Arial"/>
          <a:cs typeface="Arial"/>
          <a:sym typeface="Arial"/>
        </a:defRPr>
      </a:lvl5pPr>
      <a:lvl6pPr marL="2640328" marR="0" indent="-354328" algn="l" defTabSz="914400" rtl="0" latinLnBrk="0">
        <a:lnSpc>
          <a:spcPct val="100000"/>
        </a:lnSpc>
        <a:spcBef>
          <a:spcPts val="700"/>
        </a:spcBef>
        <a:spcAft>
          <a:spcPts val="0"/>
        </a:spcAft>
        <a:buClr>
          <a:srgbClr val="5F5F5F"/>
        </a:buClr>
        <a:buSzPct val="150000"/>
        <a:buFont typeface="Wingdings"/>
        <a:buChar char="•"/>
        <a:tabLst/>
        <a:defRPr sz="3100" b="0" i="0" u="none" strike="noStrike" cap="none" spc="0" baseline="0">
          <a:ln>
            <a:noFill/>
          </a:ln>
          <a:solidFill>
            <a:srgbClr val="000000"/>
          </a:solidFill>
          <a:uFillTx/>
          <a:latin typeface="Arial"/>
          <a:ea typeface="Arial"/>
          <a:cs typeface="Arial"/>
          <a:sym typeface="Arial"/>
        </a:defRPr>
      </a:lvl6pPr>
      <a:lvl7pPr marL="3097528" marR="0" indent="-354328" algn="l" defTabSz="914400" rtl="0" latinLnBrk="0">
        <a:lnSpc>
          <a:spcPct val="100000"/>
        </a:lnSpc>
        <a:spcBef>
          <a:spcPts val="700"/>
        </a:spcBef>
        <a:spcAft>
          <a:spcPts val="0"/>
        </a:spcAft>
        <a:buClr>
          <a:srgbClr val="5F5F5F"/>
        </a:buClr>
        <a:buSzPct val="150000"/>
        <a:buFont typeface="Wingdings"/>
        <a:buChar char="•"/>
        <a:tabLst/>
        <a:defRPr sz="3100" b="0" i="0" u="none" strike="noStrike" cap="none" spc="0" baseline="0">
          <a:ln>
            <a:noFill/>
          </a:ln>
          <a:solidFill>
            <a:srgbClr val="000000"/>
          </a:solidFill>
          <a:uFillTx/>
          <a:latin typeface="Arial"/>
          <a:ea typeface="Arial"/>
          <a:cs typeface="Arial"/>
          <a:sym typeface="Arial"/>
        </a:defRPr>
      </a:lvl7pPr>
      <a:lvl8pPr marL="3554729" marR="0" indent="-354328" algn="l" defTabSz="914400" rtl="0" latinLnBrk="0">
        <a:lnSpc>
          <a:spcPct val="100000"/>
        </a:lnSpc>
        <a:spcBef>
          <a:spcPts val="700"/>
        </a:spcBef>
        <a:spcAft>
          <a:spcPts val="0"/>
        </a:spcAft>
        <a:buClr>
          <a:srgbClr val="5F5F5F"/>
        </a:buClr>
        <a:buSzPct val="150000"/>
        <a:buFont typeface="Wingdings"/>
        <a:buChar char="•"/>
        <a:tabLst/>
        <a:defRPr sz="3100" b="0" i="0" u="none" strike="noStrike" cap="none" spc="0" baseline="0">
          <a:ln>
            <a:noFill/>
          </a:ln>
          <a:solidFill>
            <a:srgbClr val="000000"/>
          </a:solidFill>
          <a:uFillTx/>
          <a:latin typeface="Arial"/>
          <a:ea typeface="Arial"/>
          <a:cs typeface="Arial"/>
          <a:sym typeface="Arial"/>
        </a:defRPr>
      </a:lvl8pPr>
      <a:lvl9pPr marL="4011929" marR="0" indent="-354329" algn="l" defTabSz="914400" rtl="0" latinLnBrk="0">
        <a:lnSpc>
          <a:spcPct val="100000"/>
        </a:lnSpc>
        <a:spcBef>
          <a:spcPts val="700"/>
        </a:spcBef>
        <a:spcAft>
          <a:spcPts val="0"/>
        </a:spcAft>
        <a:buClr>
          <a:srgbClr val="5F5F5F"/>
        </a:buClr>
        <a:buSzPct val="150000"/>
        <a:buFont typeface="Wingdings"/>
        <a:buChar char="•"/>
        <a:tabLst/>
        <a:defRPr sz="3100" b="0" i="0" u="none" strike="noStrike" cap="none" spc="0" baseline="0">
          <a:ln>
            <a:noFill/>
          </a:ln>
          <a:solidFill>
            <a:srgbClr val="000000"/>
          </a:solidFill>
          <a:uFillTx/>
          <a:latin typeface="Arial"/>
          <a:ea typeface="Arial"/>
          <a:cs typeface="Arial"/>
          <a:sym typeface="Arial"/>
        </a:defRPr>
      </a:lvl9pPr>
    </p:bodyStyle>
    <p:otherStyle>
      <a:lvl1pPr marL="0" marR="0" indent="0" algn="ct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Arial"/>
        </a:defRPr>
      </a:lvl1pPr>
      <a:lvl2pPr marL="0" marR="0" indent="0" algn="ct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Arial"/>
        </a:defRPr>
      </a:lvl2pPr>
      <a:lvl3pPr marL="0" marR="0" indent="0" algn="ct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Arial"/>
        </a:defRPr>
      </a:lvl3pPr>
      <a:lvl4pPr marL="0" marR="0" indent="0" algn="ct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Arial"/>
        </a:defRPr>
      </a:lvl4pPr>
      <a:lvl5pPr marL="0" marR="0" indent="0" algn="ct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Arial"/>
        </a:defRPr>
      </a:lvl5pPr>
      <a:lvl6pPr marL="0" marR="0" indent="0" algn="ct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Arial"/>
        </a:defRPr>
      </a:lvl6pPr>
      <a:lvl7pPr marL="0" marR="0" indent="0" algn="ct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Arial"/>
        </a:defRPr>
      </a:lvl7pPr>
      <a:lvl8pPr marL="0" marR="0" indent="0" algn="ct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Arial"/>
        </a:defRPr>
      </a:lvl8pPr>
      <a:lvl9pPr marL="0" marR="0" indent="0" algn="ct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poldep-citizens@europarl.europa.eumail@ep.europa.eu"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Shape 119"/>
          <p:cNvSpPr>
            <a:spLocks noGrp="1"/>
          </p:cNvSpPr>
          <p:nvPr>
            <p:ph type="ctrTitle"/>
          </p:nvPr>
        </p:nvSpPr>
        <p:spPr>
          <a:xfrm>
            <a:off x="3203848" y="836612"/>
            <a:ext cx="5688016" cy="504827"/>
          </a:xfrm>
          <a:prstGeom prst="rect">
            <a:avLst/>
          </a:prstGeom>
        </p:spPr>
        <p:txBody>
          <a:bodyPr>
            <a:noAutofit/>
          </a:bodyPr>
          <a:lstStyle/>
          <a:p>
            <a:pPr defTabSz="420623">
              <a:defRPr sz="900" i="1">
                <a:solidFill>
                  <a:srgbClr val="000099"/>
                </a:solidFill>
                <a:latin typeface="Myriad Pro"/>
                <a:ea typeface="Myriad Pro"/>
                <a:cs typeface="Myriad Pro"/>
                <a:sym typeface="Myriad Pro"/>
              </a:defRPr>
            </a:pPr>
            <a:r>
              <a:rPr sz="1800" dirty="0"/>
              <a:t/>
            </a:r>
            <a:br>
              <a:rPr sz="1800" dirty="0"/>
            </a:br>
            <a:r>
              <a:rPr sz="1800" b="1" i="0" dirty="0">
                <a:solidFill>
                  <a:srgbClr val="00008A"/>
                </a:solidFill>
              </a:rPr>
              <a:t>DIRECTORATE GENERAL FOR INTERNAL POLICIES</a:t>
            </a:r>
            <a:br>
              <a:rPr sz="1800" b="1" i="0" dirty="0">
                <a:solidFill>
                  <a:srgbClr val="00008A"/>
                </a:solidFill>
              </a:rPr>
            </a:br>
            <a:endParaRPr sz="1800" b="1" i="0" dirty="0">
              <a:solidFill>
                <a:srgbClr val="00008A"/>
              </a:solidFill>
            </a:endParaRPr>
          </a:p>
        </p:txBody>
      </p:sp>
      <p:sp>
        <p:nvSpPr>
          <p:cNvPr id="120" name="Shape 120"/>
          <p:cNvSpPr/>
          <p:nvPr/>
        </p:nvSpPr>
        <p:spPr>
          <a:xfrm>
            <a:off x="4101050" y="2349024"/>
            <a:ext cx="4326449" cy="574039"/>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chor="ctr">
            <a:spAutoFit/>
          </a:bodyPr>
          <a:lstStyle>
            <a:lvl1pPr algn="r">
              <a:defRPr sz="3200" b="1" i="1">
                <a:solidFill>
                  <a:srgbClr val="737373"/>
                </a:solidFill>
                <a:latin typeface="Myriad Pro"/>
                <a:ea typeface="Myriad Pro"/>
                <a:cs typeface="Myriad Pro"/>
                <a:sym typeface="Myriad Pro"/>
              </a:defRPr>
            </a:lvl1pPr>
          </a:lstStyle>
          <a:p>
            <a:r>
              <a:t>LEGAL AFFAIRS</a:t>
            </a:r>
          </a:p>
        </p:txBody>
      </p:sp>
      <p:pic>
        <p:nvPicPr>
          <p:cNvPr id="121" name="image1.png" descr="PolDept C Logo"/>
          <p:cNvPicPr>
            <a:picLocks noChangeAspect="1"/>
          </p:cNvPicPr>
          <p:nvPr/>
        </p:nvPicPr>
        <p:blipFill>
          <a:blip r:embed="rId2">
            <a:extLst/>
          </a:blip>
          <a:stretch>
            <a:fillRect/>
          </a:stretch>
        </p:blipFill>
        <p:spPr>
          <a:xfrm>
            <a:off x="3132138" y="1417637"/>
            <a:ext cx="5543552" cy="617538"/>
          </a:xfrm>
          <a:prstGeom prst="rect">
            <a:avLst/>
          </a:prstGeom>
          <a:ln w="12700">
            <a:miter lim="400000"/>
          </a:ln>
        </p:spPr>
      </p:pic>
      <p:sp>
        <p:nvSpPr>
          <p:cNvPr id="122" name="Shape 122"/>
          <p:cNvSpPr>
            <a:spLocks noGrp="1"/>
          </p:cNvSpPr>
          <p:nvPr>
            <p:ph type="subTitle" sz="half" idx="1"/>
          </p:nvPr>
        </p:nvSpPr>
        <p:spPr>
          <a:xfrm>
            <a:off x="647377" y="3546126"/>
            <a:ext cx="7849245" cy="2259138"/>
          </a:xfrm>
          <a:prstGeom prst="rect">
            <a:avLst/>
          </a:prstGeom>
        </p:spPr>
        <p:txBody>
          <a:bodyPr>
            <a:normAutofit/>
          </a:bodyPr>
          <a:lstStyle/>
          <a:p>
            <a:pPr>
              <a:spcBef>
                <a:spcPts val="500"/>
              </a:spcBef>
              <a:defRPr sz="2400" b="1"/>
            </a:pPr>
            <a:endParaRPr lang="it-IT" dirty="0">
              <a:solidFill>
                <a:schemeClr val="tx1"/>
              </a:solidFill>
            </a:endParaRPr>
          </a:p>
          <a:p>
            <a:pPr>
              <a:spcBef>
                <a:spcPts val="500"/>
              </a:spcBef>
              <a:defRPr sz="2400" b="1"/>
            </a:pPr>
            <a:r>
              <a:rPr lang="en-US" sz="3200" b="1" kern="1200" dirty="0">
                <a:solidFill>
                  <a:schemeClr val="tx1"/>
                </a:solidFill>
                <a:latin typeface="Arial" panose="020B0604020202020204" pitchFamily="34" charset="0"/>
                <a:ea typeface="Times New Roman"/>
                <a:cs typeface="Arial" panose="020B0604020202020204" pitchFamily="34" charset="0"/>
              </a:rPr>
              <a:t>The (Not Enough Directive) </a:t>
            </a:r>
          </a:p>
          <a:p>
            <a:pPr>
              <a:spcBef>
                <a:spcPts val="500"/>
              </a:spcBef>
              <a:defRPr sz="2400" b="1"/>
            </a:pPr>
            <a:r>
              <a:rPr lang="en-US" sz="3200" b="1" kern="1200" dirty="0">
                <a:solidFill>
                  <a:schemeClr val="tx1"/>
                </a:solidFill>
                <a:latin typeface="Arial" panose="020B0604020202020204" pitchFamily="34" charset="0"/>
                <a:ea typeface="Times New Roman"/>
                <a:cs typeface="Arial" panose="020B0604020202020204" pitchFamily="34" charset="0"/>
              </a:rPr>
              <a:t>Mediation Directive of 2008</a:t>
            </a:r>
            <a:endParaRPr lang="en-US" sz="3200" i="1" dirty="0">
              <a:solidFill>
                <a:schemeClr val="tx1"/>
              </a:solidFill>
              <a:latin typeface="Arial" panose="020B0604020202020204" pitchFamily="34" charset="0"/>
              <a:cs typeface="Arial" panose="020B0604020202020204" pitchFamily="34" charset="0"/>
            </a:endParaRPr>
          </a:p>
          <a:p>
            <a:endParaRPr lang="en-US" sz="500" dirty="0">
              <a:solidFill>
                <a:schemeClr val="tx1"/>
              </a:solidFill>
            </a:endParaRPr>
          </a:p>
          <a:p>
            <a:r>
              <a:rPr lang="en-US" sz="2400" dirty="0" smtClean="0">
                <a:solidFill>
                  <a:srgbClr val="00008A"/>
                </a:solidFill>
              </a:rPr>
              <a:t> </a:t>
            </a:r>
          </a:p>
          <a:p>
            <a:pPr>
              <a:defRPr sz="1700"/>
            </a:pPr>
            <a:endParaRPr dirty="0"/>
          </a:p>
        </p:txBody>
      </p:sp>
      <p:pic>
        <p:nvPicPr>
          <p:cNvPr id="7" name="Picture 7" descr="\\ipolbrusncf01\userdesktop$\LAchihaei\Desktop\_New logo\logo_mono_500px_e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3888" y="620713"/>
            <a:ext cx="1992312" cy="158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762000" y="116632"/>
            <a:ext cx="7696200" cy="1143000"/>
          </a:xfrm>
        </p:spPr>
        <p:txBody>
          <a:bodyPr/>
          <a:lstStyle/>
          <a:p>
            <a:pPr eaLnBrk="1" hangingPunct="1"/>
            <a:r>
              <a:rPr lang="en-GB" altLang="es-ES_tradnl" noProof="0" dirty="0"/>
              <a:t>Presentation by</a:t>
            </a:r>
          </a:p>
        </p:txBody>
      </p:sp>
      <p:sp>
        <p:nvSpPr>
          <p:cNvPr id="5123" name="Rectangle 3"/>
          <p:cNvSpPr>
            <a:spLocks noGrp="1" noChangeArrowheads="1"/>
          </p:cNvSpPr>
          <p:nvPr>
            <p:ph type="body" idx="1"/>
          </p:nvPr>
        </p:nvSpPr>
        <p:spPr>
          <a:xfrm>
            <a:off x="755576" y="1484784"/>
            <a:ext cx="8136904" cy="4826719"/>
          </a:xfrm>
        </p:spPr>
        <p:txBody>
          <a:bodyPr>
            <a:normAutofit fontScale="92500" lnSpcReduction="20000"/>
          </a:bodyPr>
          <a:lstStyle/>
          <a:p>
            <a:pPr eaLnBrk="1" hangingPunct="1">
              <a:lnSpc>
                <a:spcPct val="90000"/>
              </a:lnSpc>
              <a:buFont typeface="Wingdings" panose="05000000000000000000" pitchFamily="2" charset="2"/>
              <a:buNone/>
              <a:defRPr/>
            </a:pPr>
            <a:endParaRPr lang="en-GB" altLang="en-US" noProof="0" dirty="0"/>
          </a:p>
          <a:p>
            <a:pPr eaLnBrk="1" hangingPunct="1">
              <a:lnSpc>
                <a:spcPct val="90000"/>
              </a:lnSpc>
              <a:buFont typeface="Wingdings" panose="05000000000000000000" pitchFamily="2" charset="2"/>
              <a:buNone/>
              <a:defRPr/>
            </a:pPr>
            <a:r>
              <a:rPr lang="en-GB" altLang="en-US" sz="2400" b="1" noProof="0" dirty="0"/>
              <a:t>Giuseppe DE PALO</a:t>
            </a:r>
          </a:p>
          <a:p>
            <a:pPr marL="0" indent="0">
              <a:lnSpc>
                <a:spcPct val="90000"/>
              </a:lnSpc>
              <a:buNone/>
              <a:defRPr/>
            </a:pPr>
            <a:r>
              <a:rPr lang="en-GB" sz="1900" dirty="0"/>
              <a:t>Ombudsman for United Nations Funds and Programmes, Professor of Alternative Dispute Resolution Law and Practice at Mitchell Hamline School of Law, St Paul, U.S.A</a:t>
            </a:r>
          </a:p>
          <a:p>
            <a:pPr eaLnBrk="1" hangingPunct="1">
              <a:lnSpc>
                <a:spcPct val="90000"/>
              </a:lnSpc>
              <a:buFont typeface="Wingdings" panose="05000000000000000000" pitchFamily="2" charset="2"/>
              <a:buNone/>
              <a:defRPr/>
            </a:pPr>
            <a:endParaRPr lang="en-GB" altLang="en-US" noProof="0" dirty="0" smtClean="0"/>
          </a:p>
          <a:p>
            <a:pPr marL="88901" indent="0" algn="just" defTabSz="449580">
              <a:lnSpc>
                <a:spcPct val="115000"/>
              </a:lnSpc>
              <a:spcBef>
                <a:spcPts val="0"/>
              </a:spcBef>
              <a:buClrTx/>
              <a:buSzPct val="100000"/>
              <a:buNone/>
              <a:defRPr sz="2200">
                <a:uFill>
                  <a:solidFill>
                    <a:srgbClr val="000000"/>
                  </a:solidFill>
                </a:uFill>
              </a:defRPr>
            </a:pPr>
            <a:r>
              <a:rPr lang="en-GB" sz="1700" i="1" dirty="0" smtClean="0"/>
              <a:t>Briefing </a:t>
            </a:r>
            <a:r>
              <a:rPr lang="en-GB" sz="1700" i="1" dirty="0"/>
              <a:t>note written with the assistance of:</a:t>
            </a:r>
          </a:p>
          <a:p>
            <a:pPr marL="88901" indent="0" algn="just" defTabSz="449580">
              <a:lnSpc>
                <a:spcPct val="115000"/>
              </a:lnSpc>
              <a:spcBef>
                <a:spcPts val="0"/>
              </a:spcBef>
              <a:buClrTx/>
              <a:buSzPct val="100000"/>
              <a:buNone/>
              <a:defRPr sz="2200">
                <a:uFill>
                  <a:solidFill>
                    <a:srgbClr val="000000"/>
                  </a:solidFill>
                </a:uFill>
              </a:defRPr>
            </a:pPr>
            <a:endParaRPr lang="en-GB" sz="1500" i="1" dirty="0"/>
          </a:p>
          <a:p>
            <a:pPr marL="88901" indent="0" algn="just" defTabSz="449580">
              <a:lnSpc>
                <a:spcPct val="115000"/>
              </a:lnSpc>
              <a:spcBef>
                <a:spcPts val="0"/>
              </a:spcBef>
              <a:buClrTx/>
              <a:buSzPct val="100000"/>
              <a:buNone/>
              <a:defRPr sz="2200">
                <a:uFill>
                  <a:solidFill>
                    <a:srgbClr val="000000"/>
                  </a:solidFill>
                </a:uFill>
              </a:defRPr>
            </a:pPr>
            <a:r>
              <a:rPr lang="en-GB" sz="1700" b="1" dirty="0"/>
              <a:t>Leonardo D’URSO, </a:t>
            </a:r>
            <a:r>
              <a:rPr lang="en-GB" sz="1700" dirty="0"/>
              <a:t>Italy</a:t>
            </a:r>
            <a:endParaRPr lang="en-GB" sz="1700" b="1" dirty="0"/>
          </a:p>
          <a:p>
            <a:pPr marL="88901" indent="0" algn="just" defTabSz="449580">
              <a:lnSpc>
                <a:spcPct val="115000"/>
              </a:lnSpc>
              <a:spcBef>
                <a:spcPts val="0"/>
              </a:spcBef>
              <a:buClrTx/>
              <a:buSzPct val="100000"/>
              <a:buNone/>
              <a:defRPr sz="2200">
                <a:uFill>
                  <a:solidFill>
                    <a:srgbClr val="000000"/>
                  </a:solidFill>
                </a:uFill>
              </a:defRPr>
            </a:pPr>
            <a:r>
              <a:rPr lang="en-GB" sz="1700" b="1" dirty="0"/>
              <a:t>Constantin Adi GAVRILA</a:t>
            </a:r>
            <a:r>
              <a:rPr lang="en-GB" sz="1700" dirty="0"/>
              <a:t>, Romania</a:t>
            </a:r>
            <a:endParaRPr lang="en-GB" sz="1700" b="1" dirty="0"/>
          </a:p>
          <a:p>
            <a:pPr marL="88901" indent="0" algn="just" defTabSz="449580">
              <a:lnSpc>
                <a:spcPct val="115000"/>
              </a:lnSpc>
              <a:spcBef>
                <a:spcPts val="0"/>
              </a:spcBef>
              <a:buClrTx/>
              <a:buSzPct val="100000"/>
              <a:buNone/>
              <a:defRPr sz="2200">
                <a:uFill>
                  <a:solidFill>
                    <a:srgbClr val="000000"/>
                  </a:solidFill>
                </a:uFill>
              </a:defRPr>
            </a:pPr>
            <a:r>
              <a:rPr lang="en-GB" sz="1700" b="1" dirty="0"/>
              <a:t>Giovanni MATTEUCCI, </a:t>
            </a:r>
            <a:r>
              <a:rPr lang="en-GB" sz="1700" dirty="0"/>
              <a:t>Italy </a:t>
            </a:r>
          </a:p>
          <a:p>
            <a:pPr marL="88901" indent="0" algn="just" defTabSz="449580">
              <a:lnSpc>
                <a:spcPct val="115000"/>
              </a:lnSpc>
              <a:spcBef>
                <a:spcPts val="0"/>
              </a:spcBef>
              <a:buClrTx/>
              <a:buSzPct val="100000"/>
              <a:buNone/>
              <a:defRPr sz="2200">
                <a:uFill>
                  <a:solidFill>
                    <a:srgbClr val="000000"/>
                  </a:solidFill>
                </a:uFill>
              </a:defRPr>
            </a:pPr>
            <a:r>
              <a:rPr lang="en-GB" sz="1700" b="1" dirty="0"/>
              <a:t>Elena KOLTSAKI</a:t>
            </a:r>
            <a:r>
              <a:rPr lang="en-GB" sz="1700" dirty="0"/>
              <a:t>, Greece</a:t>
            </a:r>
          </a:p>
          <a:p>
            <a:pPr marL="88901" indent="0" algn="just" defTabSz="449580">
              <a:lnSpc>
                <a:spcPct val="115000"/>
              </a:lnSpc>
              <a:spcBef>
                <a:spcPts val="0"/>
              </a:spcBef>
              <a:buClrTx/>
              <a:buSzPct val="100000"/>
              <a:buNone/>
              <a:defRPr sz="2200">
                <a:uFill>
                  <a:solidFill>
                    <a:srgbClr val="000000"/>
                  </a:solidFill>
                </a:uFill>
              </a:defRPr>
            </a:pPr>
            <a:r>
              <a:rPr lang="en-GB" sz="1700" b="1" dirty="0"/>
              <a:t>Mary B. TREVOR, </a:t>
            </a:r>
            <a:r>
              <a:rPr lang="en-GB" sz="1700" dirty="0"/>
              <a:t>U.S.A.</a:t>
            </a:r>
          </a:p>
          <a:p>
            <a:pPr eaLnBrk="1" hangingPunct="1">
              <a:lnSpc>
                <a:spcPct val="90000"/>
              </a:lnSpc>
              <a:buFont typeface="Wingdings" panose="05000000000000000000" pitchFamily="2" charset="2"/>
              <a:buNone/>
              <a:defRPr/>
            </a:pPr>
            <a:endParaRPr lang="en-GB" altLang="en-US" noProof="0" dirty="0"/>
          </a:p>
          <a:p>
            <a:pPr marL="0" indent="0" eaLnBrk="1" hangingPunct="1">
              <a:lnSpc>
                <a:spcPct val="90000"/>
              </a:lnSpc>
              <a:buClr>
                <a:srgbClr val="5F5F5F"/>
              </a:buClr>
              <a:buFont typeface="Wingdings" panose="05000000000000000000" pitchFamily="2" charset="2"/>
              <a:buNone/>
              <a:defRPr/>
            </a:pPr>
            <a:r>
              <a:rPr lang="en-GB" altLang="en-US" sz="1900" noProof="0" dirty="0">
                <a:solidFill>
                  <a:srgbClr val="000000"/>
                </a:solidFill>
              </a:rPr>
              <a:t>Policy Department Citizens’ Rights and Constitutional Affairs</a:t>
            </a:r>
          </a:p>
          <a:p>
            <a:pPr eaLnBrk="1" hangingPunct="1">
              <a:lnSpc>
                <a:spcPct val="90000"/>
              </a:lnSpc>
              <a:buFont typeface="Wingdings" panose="05000000000000000000" pitchFamily="2" charset="2"/>
              <a:buNone/>
              <a:defRPr/>
            </a:pPr>
            <a:r>
              <a:rPr lang="en-GB" altLang="en-US" sz="1900" noProof="0" dirty="0"/>
              <a:t>Responsible Administrator: </a:t>
            </a:r>
            <a:r>
              <a:rPr lang="en-GB" altLang="en-US" sz="1900" b="1" noProof="0" dirty="0"/>
              <a:t>Roberta PANIZZA</a:t>
            </a:r>
            <a:r>
              <a:rPr lang="en-GB" altLang="en-US" sz="1900" noProof="0" dirty="0"/>
              <a:t> </a:t>
            </a:r>
          </a:p>
          <a:p>
            <a:pPr eaLnBrk="1" hangingPunct="1">
              <a:lnSpc>
                <a:spcPct val="90000"/>
              </a:lnSpc>
              <a:buFont typeface="Wingdings" panose="05000000000000000000" pitchFamily="2" charset="2"/>
              <a:buNone/>
              <a:defRPr/>
            </a:pPr>
            <a:r>
              <a:rPr lang="en-GB" altLang="en-US" sz="1900" noProof="0" dirty="0">
                <a:hlinkClick r:id="rId3"/>
              </a:rPr>
              <a:t>poldep-citizens@europarl.europa.eu</a:t>
            </a:r>
            <a:endParaRPr lang="en-GB" altLang="es-ES_tradnl" sz="1900" noProof="0" dirty="0"/>
          </a:p>
        </p:txBody>
      </p:sp>
      <p:pic>
        <p:nvPicPr>
          <p:cNvPr id="8196" name="Picture 6" descr="PolDept C 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08625" y="6334125"/>
            <a:ext cx="3455988"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oliennummernplatzhalter 2"/>
          <p:cNvSpPr>
            <a:spLocks noGrp="1"/>
          </p:cNvSpPr>
          <p:nvPr>
            <p:ph type="sldNum" sz="quarter" idx="12"/>
          </p:nvPr>
        </p:nvSpPr>
        <p:spPr>
          <a:xfrm>
            <a:off x="4820571" y="6429478"/>
            <a:ext cx="301906" cy="288822"/>
          </a:xfrm>
        </p:spPr>
        <p:txBody>
          <a:bodyPr/>
          <a:lstStyle/>
          <a:p>
            <a:pPr>
              <a:defRPr/>
            </a:pPr>
            <a:fld id="{E6425A11-DDD2-D74B-B35A-E225E9ED22E0}" type="slidenum">
              <a:rPr lang="en-GB" altLang="en-US" smtClean="0"/>
              <a:pPr>
                <a:defRPr/>
              </a:pPr>
              <a:t>10</a:t>
            </a:fld>
            <a:endParaRPr lang="en-GB" altLang="en-US" dirty="0"/>
          </a:p>
        </p:txBody>
      </p:sp>
    </p:spTree>
    <p:extLst>
      <p:ext uri="{BB962C8B-B14F-4D97-AF65-F5344CB8AC3E}">
        <p14:creationId xmlns:p14="http://schemas.microsoft.com/office/powerpoint/2010/main" val="3048930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Shape 124"/>
          <p:cNvSpPr>
            <a:spLocks noGrp="1"/>
          </p:cNvSpPr>
          <p:nvPr>
            <p:ph type="title"/>
          </p:nvPr>
        </p:nvSpPr>
        <p:spPr>
          <a:xfrm>
            <a:off x="457200" y="44624"/>
            <a:ext cx="8229600" cy="1343764"/>
          </a:xfrm>
          <a:prstGeom prst="rect">
            <a:avLst/>
          </a:prstGeom>
        </p:spPr>
        <p:txBody>
          <a:bodyPr>
            <a:normAutofit fontScale="90000"/>
          </a:bodyPr>
          <a:lstStyle>
            <a:lvl1pPr algn="ctr" defTabSz="850391">
              <a:defRPr sz="3000" cap="all"/>
            </a:lvl1pPr>
          </a:lstStyle>
          <a:p>
            <a:r>
              <a:rPr sz="3300" dirty="0"/>
              <a:t>Directive 2008/52/EC:</a:t>
            </a:r>
            <a:r>
              <a:rPr dirty="0"/>
              <a:t> </a:t>
            </a:r>
            <a:r>
              <a:rPr lang="en-US" dirty="0"/>
              <a:t/>
            </a:r>
            <a:br>
              <a:rPr lang="en-US" dirty="0"/>
            </a:br>
            <a:r>
              <a:rPr dirty="0">
                <a:effectLst>
                  <a:outerShdw blurRad="38100" dist="38100" dir="2700000" algn="tl">
                    <a:srgbClr val="000000">
                      <a:alpha val="43137"/>
                    </a:srgbClr>
                  </a:outerShdw>
                </a:effectLst>
              </a:rPr>
              <a:t>A </a:t>
            </a:r>
            <a:r>
              <a:rPr lang="en-US" dirty="0" smtClean="0">
                <a:effectLst>
                  <a:outerShdw blurRad="38100" dist="38100" dir="2700000" algn="tl">
                    <a:srgbClr val="000000">
                      <a:alpha val="43137"/>
                    </a:srgbClr>
                  </a:outerShdw>
                </a:effectLst>
              </a:rPr>
              <a:t>ten-year-long </a:t>
            </a:r>
            <a:r>
              <a:rPr lang="en-US" dirty="0">
                <a:effectLst>
                  <a:outerShdw blurRad="38100" dist="38100" dir="2700000" algn="tl">
                    <a:srgbClr val="000000">
                      <a:alpha val="43137"/>
                    </a:srgbClr>
                  </a:outerShdw>
                </a:effectLst>
              </a:rPr>
              <a:t>mediation paradox</a:t>
            </a:r>
            <a:r>
              <a:rPr lang="en-US" dirty="0"/>
              <a:t> </a:t>
            </a:r>
            <a:endParaRPr dirty="0"/>
          </a:p>
        </p:txBody>
      </p:sp>
      <p:sp>
        <p:nvSpPr>
          <p:cNvPr id="125" name="Shape 125"/>
          <p:cNvSpPr>
            <a:spLocks noGrp="1"/>
          </p:cNvSpPr>
          <p:nvPr>
            <p:ph type="body" idx="1"/>
          </p:nvPr>
        </p:nvSpPr>
        <p:spPr>
          <a:xfrm>
            <a:off x="431441" y="1882974"/>
            <a:ext cx="8461039" cy="4282330"/>
          </a:xfrm>
          <a:prstGeom prst="rect">
            <a:avLst/>
          </a:prstGeom>
        </p:spPr>
        <p:txBody>
          <a:bodyPr anchor="t">
            <a:normAutofit fontScale="85000" lnSpcReduction="20000"/>
          </a:bodyPr>
          <a:lstStyle/>
          <a:p>
            <a:pPr defTabSz="365759">
              <a:spcBef>
                <a:spcPts val="200"/>
              </a:spcBef>
              <a:defRPr sz="2000"/>
            </a:pPr>
            <a:endParaRPr dirty="0"/>
          </a:p>
          <a:p>
            <a:pPr marL="200526" indent="-200526" defTabSz="365759">
              <a:spcBef>
                <a:spcPts val="200"/>
              </a:spcBef>
              <a:buSzPct val="100000"/>
              <a:buChar char="•"/>
              <a:defRPr sz="2500" b="0"/>
            </a:pPr>
            <a:r>
              <a:rPr lang="en-US" dirty="0"/>
              <a:t>Mediation: much talked about, yet after 10 years </a:t>
            </a:r>
            <a:r>
              <a:rPr dirty="0"/>
              <a:t>99% of civil and commercial cases still go only through court litigatio</a:t>
            </a:r>
            <a:r>
              <a:rPr lang="en-US" dirty="0"/>
              <a:t>n</a:t>
            </a:r>
          </a:p>
          <a:p>
            <a:pPr marL="200526" indent="-200526" defTabSz="365759">
              <a:spcBef>
                <a:spcPts val="200"/>
              </a:spcBef>
              <a:buSzPct val="100000"/>
              <a:buChar char="•"/>
              <a:defRPr sz="2500" b="0"/>
            </a:pPr>
            <a:endParaRPr lang="en-US" dirty="0"/>
          </a:p>
          <a:p>
            <a:pPr marL="200526" indent="-200526" defTabSz="365759">
              <a:spcBef>
                <a:spcPts val="200"/>
              </a:spcBef>
              <a:buSzPct val="100000"/>
              <a:buChar char="•"/>
              <a:defRPr sz="2500" b="0"/>
            </a:pPr>
            <a:r>
              <a:rPr lang="en-US" dirty="0"/>
              <a:t>No "balanced relationship" between mediation and judicial proceedings (as required by Article 1)</a:t>
            </a:r>
          </a:p>
          <a:p>
            <a:pPr marL="200526" indent="-200526" defTabSz="365759">
              <a:spcBef>
                <a:spcPts val="200"/>
              </a:spcBef>
              <a:buSzPct val="100000"/>
              <a:buChar char="•"/>
              <a:defRPr sz="2500" b="0"/>
            </a:pPr>
            <a:endParaRPr lang="en-US" dirty="0"/>
          </a:p>
          <a:p>
            <a:pPr marL="200526" indent="-200526" defTabSz="365759">
              <a:spcBef>
                <a:spcPts val="200"/>
              </a:spcBef>
              <a:buSzPct val="100000"/>
              <a:buChar char="•"/>
              <a:defRPr sz="2500" b="0"/>
            </a:pPr>
            <a:r>
              <a:rPr lang="en-US" dirty="0"/>
              <a:t>Tens of billions of Euros lost every year by EU businesses and citizens (Rebooting study, 2014)</a:t>
            </a:r>
          </a:p>
          <a:p>
            <a:pPr marL="200526" indent="-200526" defTabSz="365759">
              <a:spcBef>
                <a:spcPts val="200"/>
              </a:spcBef>
              <a:buSzPct val="100000"/>
              <a:buChar char="•"/>
              <a:defRPr sz="2500" b="0"/>
            </a:pPr>
            <a:endParaRPr lang="en-US" dirty="0"/>
          </a:p>
          <a:p>
            <a:pPr marL="200526" indent="-200526" defTabSz="365759">
              <a:spcBef>
                <a:spcPts val="200"/>
              </a:spcBef>
              <a:buSzPct val="100000"/>
              <a:buChar char="•"/>
              <a:defRPr sz="2500" b="0"/>
            </a:pPr>
            <a:r>
              <a:rPr lang="en-US" dirty="0"/>
              <a:t>General taxation continues to shoulder majority of costs of civil litigation system (court fees cover, on average, just 25%)</a:t>
            </a:r>
          </a:p>
          <a:p>
            <a:pPr marL="200526" indent="-200526" defTabSz="365759">
              <a:spcBef>
                <a:spcPts val="200"/>
              </a:spcBef>
              <a:buSzPct val="100000"/>
              <a:buChar char="•"/>
              <a:defRPr sz="2500" b="0"/>
            </a:pPr>
            <a:endParaRPr lang="en-US" dirty="0"/>
          </a:p>
          <a:p>
            <a:pPr marL="200526" indent="-200526" defTabSz="365759">
              <a:spcBef>
                <a:spcPts val="200"/>
              </a:spcBef>
              <a:buSzPct val="100000"/>
              <a:buChar char="•"/>
              <a:defRPr sz="2500" b="0"/>
            </a:pPr>
            <a:r>
              <a:rPr lang="en-US" dirty="0"/>
              <a:t>Conflict as a “growth industry”: the hidden costs of “non mediation” </a:t>
            </a:r>
          </a:p>
          <a:p>
            <a:pPr defTabSz="365759">
              <a:spcBef>
                <a:spcPts val="200"/>
              </a:spcBef>
              <a:buSzPct val="100000"/>
              <a:defRPr sz="2500" b="0"/>
            </a:pPr>
            <a:endParaRPr lang="en-US" dirty="0"/>
          </a:p>
          <a:p>
            <a:pPr defTabSz="365759">
              <a:spcBef>
                <a:spcPts val="200"/>
              </a:spcBef>
              <a:buSzPct val="100000"/>
              <a:defRPr sz="2500" b="0"/>
            </a:pPr>
            <a:endParaRPr lang="en-US" dirty="0"/>
          </a:p>
        </p:txBody>
      </p:sp>
      <p:sp>
        <p:nvSpPr>
          <p:cNvPr id="126" name="Shape 126"/>
          <p:cNvSpPr>
            <a:spLocks noGrp="1"/>
          </p:cNvSpPr>
          <p:nvPr>
            <p:ph type="sldNum" sz="quarter" idx="4294967295"/>
          </p:nvPr>
        </p:nvSpPr>
        <p:spPr>
          <a:xfrm>
            <a:off x="8268655" y="6400800"/>
            <a:ext cx="203023" cy="288822"/>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2</a:t>
            </a:fld>
            <a:endParaRPr dirty="0"/>
          </a:p>
        </p:txBody>
      </p:sp>
      <p:pic>
        <p:nvPicPr>
          <p:cNvPr id="5" name="image2.png" descr="PolDept C Logo"/>
          <p:cNvPicPr>
            <a:picLocks noChangeAspect="1"/>
          </p:cNvPicPr>
          <p:nvPr/>
        </p:nvPicPr>
        <p:blipFill>
          <a:blip r:embed="rId2">
            <a:extLst/>
          </a:blip>
          <a:stretch>
            <a:fillRect/>
          </a:stretch>
        </p:blipFill>
        <p:spPr>
          <a:xfrm>
            <a:off x="5508625" y="6334125"/>
            <a:ext cx="3455988" cy="384175"/>
          </a:xfrm>
          <a:prstGeom prst="rect">
            <a:avLst/>
          </a:prstGeom>
          <a:ln w="12700">
            <a:miter lim="400000"/>
          </a:ln>
        </p:spPr>
      </p:pic>
      <p:sp>
        <p:nvSpPr>
          <p:cNvPr id="2" name="Rectangle 1"/>
          <p:cNvSpPr/>
          <p:nvPr/>
        </p:nvSpPr>
        <p:spPr>
          <a:xfrm>
            <a:off x="4505507" y="6457282"/>
            <a:ext cx="312906" cy="369332"/>
          </a:xfrm>
          <a:prstGeom prst="rect">
            <a:avLst/>
          </a:prstGeom>
        </p:spPr>
        <p:txBody>
          <a:bodyPr wrap="none">
            <a:spAutoFit/>
          </a:bodyPr>
          <a:lstStyle/>
          <a:p>
            <a:pPr>
              <a:defRPr/>
            </a:pPr>
            <a:r>
              <a:rPr lang="en-GB" altLang="en-US" dirty="0" smtClean="0"/>
              <a:t>2</a:t>
            </a:r>
            <a:endParaRPr lang="en-GB" altLang="en-US" dirty="0"/>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Shape 124"/>
          <p:cNvSpPr>
            <a:spLocks noGrp="1"/>
          </p:cNvSpPr>
          <p:nvPr>
            <p:ph type="title"/>
          </p:nvPr>
        </p:nvSpPr>
        <p:spPr>
          <a:xfrm>
            <a:off x="107504" y="69012"/>
            <a:ext cx="9001000" cy="1343764"/>
          </a:xfrm>
          <a:prstGeom prst="rect">
            <a:avLst/>
          </a:prstGeom>
        </p:spPr>
        <p:txBody>
          <a:bodyPr>
            <a:normAutofit fontScale="90000"/>
          </a:bodyPr>
          <a:lstStyle>
            <a:lvl1pPr algn="ctr" defTabSz="850391">
              <a:defRPr sz="3000" cap="all"/>
            </a:lvl1pPr>
          </a:lstStyle>
          <a:p>
            <a:r>
              <a:rPr lang="en-US" sz="3300" dirty="0">
                <a:effectLst>
                  <a:outerShdw blurRad="38100" dist="38100" dir="2700000" algn="tl">
                    <a:srgbClr val="000000">
                      <a:alpha val="43137"/>
                    </a:srgbClr>
                  </a:outerShdw>
                </a:effectLst>
              </a:rPr>
              <a:t>The mediation paradox solved</a:t>
            </a:r>
            <a:r>
              <a:rPr sz="3300" dirty="0">
                <a:effectLst>
                  <a:outerShdw blurRad="38100" dist="38100" dir="2700000" algn="tl">
                    <a:srgbClr val="000000">
                      <a:alpha val="43137"/>
                    </a:srgbClr>
                  </a:outerShdw>
                </a:effectLst>
              </a:rPr>
              <a:t>:</a:t>
            </a:r>
            <a:r>
              <a:rPr lang="en-US" dirty="0"/>
              <a:t> </a:t>
            </a:r>
            <a:br>
              <a:rPr lang="en-US" dirty="0"/>
            </a:br>
            <a:r>
              <a:rPr lang="en-US" dirty="0"/>
              <a:t>in the </a:t>
            </a:r>
            <a:r>
              <a:rPr lang="en-US" dirty="0" err="1"/>
              <a:t>eu</a:t>
            </a:r>
            <a:r>
              <a:rPr lang="en-US" dirty="0"/>
              <a:t> (in part) and nearby (in full) </a:t>
            </a:r>
            <a:endParaRPr dirty="0"/>
          </a:p>
        </p:txBody>
      </p:sp>
      <p:sp>
        <p:nvSpPr>
          <p:cNvPr id="125" name="Shape 125"/>
          <p:cNvSpPr>
            <a:spLocks noGrp="1"/>
          </p:cNvSpPr>
          <p:nvPr>
            <p:ph type="body" idx="1"/>
          </p:nvPr>
        </p:nvSpPr>
        <p:spPr>
          <a:xfrm>
            <a:off x="251520" y="1757336"/>
            <a:ext cx="8568952" cy="5128048"/>
          </a:xfrm>
          <a:prstGeom prst="rect">
            <a:avLst/>
          </a:prstGeom>
        </p:spPr>
        <p:txBody>
          <a:bodyPr anchor="t">
            <a:normAutofit fontScale="47500" lnSpcReduction="20000"/>
          </a:bodyPr>
          <a:lstStyle/>
          <a:p>
            <a:pPr defTabSz="365759">
              <a:spcBef>
                <a:spcPts val="200"/>
              </a:spcBef>
              <a:defRPr sz="2000"/>
            </a:pPr>
            <a:endParaRPr dirty="0"/>
          </a:p>
          <a:p>
            <a:pPr marL="200526" indent="-200526" defTabSz="365759">
              <a:spcBef>
                <a:spcPts val="200"/>
              </a:spcBef>
              <a:buSzPct val="100000"/>
              <a:buChar char="•"/>
              <a:defRPr sz="2500" b="0"/>
            </a:pPr>
            <a:r>
              <a:rPr lang="en-US" sz="4500" dirty="0"/>
              <a:t>Italy has between 15 and 20 times as many civil and commercial mediations as any other EU Member State</a:t>
            </a:r>
          </a:p>
          <a:p>
            <a:pPr marL="200526" indent="-200526" defTabSz="365759">
              <a:spcBef>
                <a:spcPts val="200"/>
              </a:spcBef>
              <a:buSzPct val="100000"/>
              <a:buChar char="•"/>
              <a:defRPr sz="2500" b="0"/>
            </a:pPr>
            <a:endParaRPr lang="en-US" sz="1700" dirty="0"/>
          </a:p>
          <a:p>
            <a:pPr marL="1255101" lvl="1" indent="-457200" defTabSz="365759">
              <a:spcBef>
                <a:spcPts val="200"/>
              </a:spcBef>
              <a:buClrTx/>
              <a:buSzPct val="100000"/>
              <a:buFont typeface="Wingdings" panose="05000000000000000000" pitchFamily="2" charset="2"/>
              <a:buChar char="§"/>
              <a:defRPr sz="2500" b="0"/>
            </a:pPr>
            <a:r>
              <a:rPr lang="en-US" sz="3400" dirty="0"/>
              <a:t>Where used, mediation has cut new cases by 30% on average, reaching up to 49% in certain sectors </a:t>
            </a:r>
            <a:endParaRPr lang="en-US" sz="3400" dirty="0" smtClean="0"/>
          </a:p>
          <a:p>
            <a:pPr lvl="1" indent="0" defTabSz="365759">
              <a:spcBef>
                <a:spcPts val="200"/>
              </a:spcBef>
              <a:buSzPct val="100000"/>
              <a:buNone/>
              <a:defRPr sz="2500" b="0"/>
            </a:pPr>
            <a:endParaRPr lang="en-US" sz="1700" dirty="0"/>
          </a:p>
          <a:p>
            <a:pPr marL="1255101" lvl="1" indent="-457200" defTabSz="365759">
              <a:spcBef>
                <a:spcPts val="200"/>
              </a:spcBef>
              <a:buSzPct val="100000"/>
              <a:buFont typeface="Wingdings" panose="05000000000000000000" pitchFamily="2" charset="2"/>
              <a:buChar char="§"/>
              <a:defRPr sz="2500" b="0"/>
            </a:pPr>
            <a:r>
              <a:rPr lang="en-US" sz="3400" dirty="0"/>
              <a:t>Mediation used only in 15% of civil litigation: no significant </a:t>
            </a:r>
            <a:r>
              <a:rPr lang="en-US" sz="3400" dirty="0" err="1"/>
              <a:t>nr</a:t>
            </a:r>
            <a:r>
              <a:rPr lang="en-US" sz="3400" dirty="0"/>
              <a:t>. of mediations, nor any reductions of new cases, in the balance of 85%</a:t>
            </a:r>
          </a:p>
          <a:p>
            <a:pPr marL="998427" lvl="1" indent="-200526" defTabSz="365759">
              <a:spcBef>
                <a:spcPts val="200"/>
              </a:spcBef>
              <a:buSzPct val="100000"/>
              <a:defRPr sz="2500" b="0"/>
            </a:pPr>
            <a:endParaRPr lang="en-US" sz="2100" dirty="0"/>
          </a:p>
          <a:p>
            <a:pPr lvl="1" indent="0" defTabSz="365759">
              <a:spcBef>
                <a:spcPts val="200"/>
              </a:spcBef>
              <a:buSzPct val="100000"/>
              <a:buNone/>
              <a:defRPr sz="2500" b="0"/>
            </a:pPr>
            <a:r>
              <a:rPr lang="en-US" dirty="0"/>
              <a:t> </a:t>
            </a:r>
          </a:p>
          <a:p>
            <a:pPr marL="200526" indent="-200526" defTabSz="365759">
              <a:spcBef>
                <a:spcPts val="200"/>
              </a:spcBef>
              <a:buSzPct val="100000"/>
              <a:buChar char="•"/>
              <a:defRPr sz="2500" b="0"/>
            </a:pPr>
            <a:r>
              <a:rPr lang="en-US" sz="4400" dirty="0"/>
              <a:t>Turkey has adopted the Italian mediation model as of January 2018 for employment disputes</a:t>
            </a:r>
          </a:p>
          <a:p>
            <a:pPr marL="200526" indent="-200526" defTabSz="365759">
              <a:spcBef>
                <a:spcPts val="200"/>
              </a:spcBef>
              <a:buSzPct val="100000"/>
              <a:buChar char="•"/>
              <a:defRPr sz="2500" b="0"/>
            </a:pPr>
            <a:endParaRPr lang="en-US" dirty="0"/>
          </a:p>
          <a:p>
            <a:pPr marL="1255101" lvl="1" indent="-457200" defTabSz="365759">
              <a:spcBef>
                <a:spcPts val="0"/>
              </a:spcBef>
              <a:buSzPct val="100000"/>
              <a:buFont typeface="Wingdings" panose="05000000000000000000" pitchFamily="2" charset="2"/>
              <a:buChar char="§"/>
              <a:defRPr sz="2500" b="0"/>
            </a:pPr>
            <a:r>
              <a:rPr lang="en-US" sz="3400" dirty="0"/>
              <a:t>From 13k to 200k mediated disputes per year</a:t>
            </a:r>
          </a:p>
          <a:p>
            <a:pPr marL="998427" lvl="1" indent="-200526" defTabSz="365759">
              <a:spcBef>
                <a:spcPts val="0"/>
              </a:spcBef>
              <a:buSzPct val="100000"/>
              <a:defRPr sz="2500" b="0"/>
            </a:pPr>
            <a:endParaRPr lang="en-US" sz="2100" dirty="0"/>
          </a:p>
          <a:p>
            <a:pPr marL="1255101" lvl="1" indent="-457200" defTabSz="365759">
              <a:spcBef>
                <a:spcPts val="0"/>
              </a:spcBef>
              <a:buSzPct val="100000"/>
              <a:buFont typeface="Wingdings" panose="05000000000000000000" pitchFamily="2" charset="2"/>
              <a:buChar char="§"/>
              <a:defRPr sz="2500" b="0"/>
            </a:pPr>
            <a:r>
              <a:rPr lang="en-US" sz="3400" dirty="0"/>
              <a:t>Success rate of 67%</a:t>
            </a:r>
            <a:r>
              <a:rPr lang="en-US" sz="3200" dirty="0"/>
              <a:t> </a:t>
            </a:r>
          </a:p>
          <a:p>
            <a:pPr marL="998427" lvl="1" indent="-200526" defTabSz="365759">
              <a:spcBef>
                <a:spcPts val="0"/>
              </a:spcBef>
              <a:buSzPct val="100000"/>
              <a:defRPr sz="2500" b="0"/>
            </a:pPr>
            <a:endParaRPr lang="en-US" sz="2100" dirty="0"/>
          </a:p>
          <a:p>
            <a:pPr marL="1255101" lvl="1" indent="-457200" defTabSz="365759">
              <a:spcBef>
                <a:spcPts val="0"/>
              </a:spcBef>
              <a:buSzPct val="100000"/>
              <a:buFont typeface="Wingdings" panose="05000000000000000000" pitchFamily="2" charset="2"/>
              <a:buChar char="§"/>
              <a:defRPr sz="2500" b="0"/>
            </a:pPr>
            <a:r>
              <a:rPr lang="en-US" sz="3400" dirty="0"/>
              <a:t>Reduction of incoming cases greater than in areas where mediation does not </a:t>
            </a:r>
            <a:r>
              <a:rPr lang="en-US" sz="3400" dirty="0" smtClean="0"/>
              <a:t>apply</a:t>
            </a:r>
          </a:p>
          <a:p>
            <a:pPr lvl="1" indent="0" defTabSz="365759">
              <a:spcBef>
                <a:spcPts val="0"/>
              </a:spcBef>
              <a:buSzPct val="100000"/>
              <a:buNone/>
              <a:defRPr sz="2500" b="0"/>
            </a:pPr>
            <a:endParaRPr lang="en-US" sz="3200" dirty="0"/>
          </a:p>
          <a:p>
            <a:pPr marL="1255101" lvl="1" indent="-457200" defTabSz="365759">
              <a:spcBef>
                <a:spcPts val="0"/>
              </a:spcBef>
              <a:buSzPct val="100000"/>
              <a:buFont typeface="Wingdings" panose="05000000000000000000" pitchFamily="2" charset="2"/>
              <a:buChar char="§"/>
              <a:defRPr sz="2500" b="0"/>
            </a:pPr>
            <a:r>
              <a:rPr lang="en-US" sz="3400" dirty="0"/>
              <a:t>Mediation rules to be extended to the majority of commercial disputes as of January 2019</a:t>
            </a:r>
          </a:p>
        </p:txBody>
      </p:sp>
      <p:sp>
        <p:nvSpPr>
          <p:cNvPr id="126" name="Shape 126"/>
          <p:cNvSpPr>
            <a:spLocks noGrp="1"/>
          </p:cNvSpPr>
          <p:nvPr>
            <p:ph type="sldNum" sz="quarter" idx="4294967295"/>
          </p:nvPr>
        </p:nvSpPr>
        <p:spPr>
          <a:xfrm>
            <a:off x="8268655" y="6400800"/>
            <a:ext cx="203023" cy="288822"/>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3</a:t>
            </a:fld>
            <a:endParaRPr dirty="0"/>
          </a:p>
        </p:txBody>
      </p:sp>
      <p:pic>
        <p:nvPicPr>
          <p:cNvPr id="5" name="image2.png" descr="PolDept C Logo"/>
          <p:cNvPicPr>
            <a:picLocks noChangeAspect="1"/>
          </p:cNvPicPr>
          <p:nvPr/>
        </p:nvPicPr>
        <p:blipFill>
          <a:blip r:embed="rId2">
            <a:extLst/>
          </a:blip>
          <a:stretch>
            <a:fillRect/>
          </a:stretch>
        </p:blipFill>
        <p:spPr>
          <a:xfrm>
            <a:off x="5508625" y="6334125"/>
            <a:ext cx="3455988" cy="384175"/>
          </a:xfrm>
          <a:prstGeom prst="rect">
            <a:avLst/>
          </a:prstGeom>
          <a:ln w="12700">
            <a:miter lim="400000"/>
          </a:ln>
        </p:spPr>
      </p:pic>
      <p:sp>
        <p:nvSpPr>
          <p:cNvPr id="2" name="Rectangle 1"/>
          <p:cNvSpPr/>
          <p:nvPr/>
        </p:nvSpPr>
        <p:spPr>
          <a:xfrm>
            <a:off x="4451551" y="6400800"/>
            <a:ext cx="312906" cy="369332"/>
          </a:xfrm>
          <a:prstGeom prst="rect">
            <a:avLst/>
          </a:prstGeom>
        </p:spPr>
        <p:txBody>
          <a:bodyPr wrap="none">
            <a:spAutoFit/>
          </a:bodyPr>
          <a:lstStyle/>
          <a:p>
            <a:pPr>
              <a:defRPr/>
            </a:pPr>
            <a:r>
              <a:rPr lang="en-GB" altLang="en-US" dirty="0" smtClean="0"/>
              <a:t>3</a:t>
            </a:r>
            <a:endParaRPr lang="en-GB" altLang="en-US" dirty="0"/>
          </a:p>
        </p:txBody>
      </p:sp>
    </p:spTree>
    <p:extLst>
      <p:ext uri="{BB962C8B-B14F-4D97-AF65-F5344CB8AC3E}">
        <p14:creationId xmlns:p14="http://schemas.microsoft.com/office/powerpoint/2010/main" val="2539260206"/>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3" name="Picture 2">
            <a:extLst>
              <a:ext uri="{FF2B5EF4-FFF2-40B4-BE49-F238E27FC236}">
                <a16:creationId xmlns:a16="http://schemas.microsoft.com/office/drawing/2014/main" id="{D74A7513-92C9-4E36-A2B9-5F4553BA5D43}"/>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23850" y="1257300"/>
            <a:ext cx="8496300" cy="4849813"/>
          </a:xfrm>
          <a:noFill/>
        </p:spPr>
      </p:pic>
      <p:sp>
        <p:nvSpPr>
          <p:cNvPr id="30724" name="Rettangolo 1">
            <a:extLst>
              <a:ext uri="{FF2B5EF4-FFF2-40B4-BE49-F238E27FC236}">
                <a16:creationId xmlns:a16="http://schemas.microsoft.com/office/drawing/2014/main" id="{0EFFB069-5759-491A-889C-7A378B251D6C}"/>
              </a:ext>
            </a:extLst>
          </p:cNvPr>
          <p:cNvSpPr>
            <a:spLocks noChangeArrowheads="1"/>
          </p:cNvSpPr>
          <p:nvPr/>
        </p:nvSpPr>
        <p:spPr bwMode="auto">
          <a:xfrm>
            <a:off x="1619250" y="5732463"/>
            <a:ext cx="63373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eaLnBrk="0" hangingPunct="0">
              <a:spcBef>
                <a:spcPct val="20000"/>
              </a:spcBef>
              <a:buClr>
                <a:schemeClr val="accent1"/>
              </a:buClr>
              <a:buSzPct val="150000"/>
              <a:buChar char="•"/>
              <a:defRPr sz="2600">
                <a:solidFill>
                  <a:schemeClr val="tx1"/>
                </a:solidFill>
                <a:latin typeface="Arial" charset="0"/>
              </a:defRPr>
            </a:lvl2pPr>
            <a:lvl3pPr marL="1143000" indent="-228600" eaLnBrk="0" hangingPunct="0">
              <a:spcBef>
                <a:spcPct val="20000"/>
              </a:spcBef>
              <a:buClr>
                <a:schemeClr val="tx1"/>
              </a:buClr>
              <a:buSzPct val="150000"/>
              <a:buChar char="•"/>
              <a:defRPr sz="2200">
                <a:solidFill>
                  <a:schemeClr val="tx1"/>
                </a:solidFill>
                <a:latin typeface="Arial" charset="0"/>
              </a:defRPr>
            </a:lvl3pPr>
            <a:lvl4pPr marL="1600200" indent="-228600" eaLnBrk="0" hangingPunct="0">
              <a:spcBef>
                <a:spcPct val="20000"/>
              </a:spcBef>
              <a:buClr>
                <a:schemeClr val="tx2"/>
              </a:buClr>
              <a:buSzPct val="150000"/>
              <a:buChar char="•"/>
              <a:defRPr sz="2000">
                <a:solidFill>
                  <a:schemeClr val="tx1"/>
                </a:solidFill>
                <a:latin typeface="Arial" charset="0"/>
              </a:defRPr>
            </a:lvl4pPr>
            <a:lvl5pPr marL="2057400" indent="-228600" eaLnBrk="0" hangingPunct="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eaLnBrk="1" hangingPunct="1">
              <a:spcBef>
                <a:spcPct val="0"/>
              </a:spcBef>
              <a:buClrTx/>
              <a:buSzTx/>
              <a:buFontTx/>
              <a:buNone/>
              <a:defRPr/>
            </a:pPr>
            <a:r>
              <a:rPr lang="en-US" altLang="it-IT" sz="1400" dirty="0">
                <a:solidFill>
                  <a:schemeClr val="accent5">
                    <a:lumMod val="25000"/>
                  </a:schemeClr>
                </a:solidFill>
                <a:latin typeface="Calibri" pitchFamily="34" charset="0"/>
              </a:rPr>
              <a:t>By Eric J. Johnson and Daniel Goldstein https://www.academia.edu/5104501/Save_default_save_life</a:t>
            </a:r>
          </a:p>
        </p:txBody>
      </p:sp>
      <p:sp>
        <p:nvSpPr>
          <p:cNvPr id="30725" name="Rettangolo 5">
            <a:extLst>
              <a:ext uri="{FF2B5EF4-FFF2-40B4-BE49-F238E27FC236}">
                <a16:creationId xmlns:a16="http://schemas.microsoft.com/office/drawing/2014/main" id="{91AD5AAF-961C-4F44-BE11-1041BBE8723A}"/>
              </a:ext>
            </a:extLst>
          </p:cNvPr>
          <p:cNvSpPr>
            <a:spLocks noChangeArrowheads="1"/>
          </p:cNvSpPr>
          <p:nvPr/>
        </p:nvSpPr>
        <p:spPr bwMode="auto">
          <a:xfrm>
            <a:off x="0" y="476672"/>
            <a:ext cx="9144000"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bg2"/>
              </a:buClr>
              <a:buSzPct val="70000"/>
              <a:buFont typeface="Wingdings" panose="05000000000000000000" pitchFamily="2" charset="2"/>
              <a:buChar char="l"/>
              <a:defRPr sz="3100">
                <a:solidFill>
                  <a:schemeClr val="tx1"/>
                </a:solidFill>
                <a:latin typeface="Arial" panose="020B0604020202020204" pitchFamily="34" charset="0"/>
              </a:defRPr>
            </a:lvl1pPr>
            <a:lvl2pPr marL="742950" indent="-285750" eaLnBrk="0" hangingPunct="0">
              <a:spcBef>
                <a:spcPct val="20000"/>
              </a:spcBef>
              <a:buClr>
                <a:schemeClr val="accent1"/>
              </a:buClr>
              <a:buSzPct val="150000"/>
              <a:buChar char="•"/>
              <a:defRPr sz="2600">
                <a:solidFill>
                  <a:schemeClr val="tx1"/>
                </a:solidFill>
                <a:latin typeface="Arial" panose="020B0604020202020204" pitchFamily="34" charset="0"/>
              </a:defRPr>
            </a:lvl2pPr>
            <a:lvl3pPr marL="1143000" indent="-228600" eaLnBrk="0" hangingPunct="0">
              <a:spcBef>
                <a:spcPct val="20000"/>
              </a:spcBef>
              <a:buClr>
                <a:schemeClr val="tx1"/>
              </a:buClr>
              <a:buSzPct val="150000"/>
              <a:buChar char="•"/>
              <a:defRPr sz="2200">
                <a:solidFill>
                  <a:schemeClr val="tx1"/>
                </a:solidFill>
                <a:latin typeface="Arial" panose="020B0604020202020204" pitchFamily="34" charset="0"/>
              </a:defRPr>
            </a:lvl3pPr>
            <a:lvl4pPr marL="1600200" indent="-228600" eaLnBrk="0" hangingPunct="0">
              <a:spcBef>
                <a:spcPct val="20000"/>
              </a:spcBef>
              <a:buClr>
                <a:schemeClr val="tx2"/>
              </a:buClr>
              <a:buSzPct val="150000"/>
              <a:buChar char="•"/>
              <a:defRPr sz="2000">
                <a:solidFill>
                  <a:schemeClr val="tx1"/>
                </a:solidFill>
                <a:latin typeface="Arial" panose="020B0604020202020204" pitchFamily="34" charset="0"/>
              </a:defRPr>
            </a:lvl4pPr>
            <a:lvl5pPr marL="2057400" indent="-228600" eaLnBrk="0" hangingPunct="0">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GB" altLang="it-IT" sz="3300" dirty="0">
                <a:solidFill>
                  <a:srgbClr val="FCAB5A"/>
                </a:solidFill>
                <a:effectLst>
                  <a:outerShdw blurRad="38100" dist="38100" dir="2700000" algn="tl">
                    <a:srgbClr val="000000">
                      <a:alpha val="43137"/>
                    </a:srgbClr>
                  </a:outerShdw>
                </a:effectLst>
                <a:latin typeface="Arial Black" panose="020B0A04020102020204" pitchFamily="34" charset="0"/>
              </a:rPr>
              <a:t>SAVING, SIMPLY, MANY MORE LIVES </a:t>
            </a:r>
            <a:endParaRPr lang="en-US" altLang="it-IT" sz="1800" dirty="0">
              <a:effectLst>
                <a:outerShdw blurRad="38100" dist="38100" dir="2700000" algn="tl">
                  <a:srgbClr val="000000">
                    <a:alpha val="43137"/>
                  </a:srgbClr>
                </a:outerShdw>
              </a:effectLst>
            </a:endParaRPr>
          </a:p>
        </p:txBody>
      </p:sp>
      <p:sp>
        <p:nvSpPr>
          <p:cNvPr id="3" name="Slide Number Placeholder 2"/>
          <p:cNvSpPr>
            <a:spLocks noGrp="1"/>
          </p:cNvSpPr>
          <p:nvPr>
            <p:ph type="sldNum" sz="quarter" idx="12"/>
          </p:nvPr>
        </p:nvSpPr>
        <p:spPr>
          <a:xfrm>
            <a:off x="4270094" y="6381328"/>
            <a:ext cx="301906" cy="288822"/>
          </a:xfrm>
        </p:spPr>
        <p:txBody>
          <a:bodyPr/>
          <a:lstStyle/>
          <a:p>
            <a:pPr>
              <a:defRPr/>
            </a:pPr>
            <a:fld id="{E6425A11-DDD2-D74B-B35A-E225E9ED22E0}" type="slidenum">
              <a:rPr lang="en-GB" altLang="en-US" smtClean="0"/>
              <a:pPr>
                <a:defRPr/>
              </a:pPr>
              <a:t>4</a:t>
            </a:fld>
            <a:endParaRPr lang="en-GB" altLang="en-US" dirty="0"/>
          </a:p>
        </p:txBody>
      </p:sp>
    </p:spTree>
    <p:extLst>
      <p:ext uri="{BB962C8B-B14F-4D97-AF65-F5344CB8AC3E}">
        <p14:creationId xmlns:p14="http://schemas.microsoft.com/office/powerpoint/2010/main" val="7449971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Shape 124"/>
          <p:cNvSpPr>
            <a:spLocks noGrp="1"/>
          </p:cNvSpPr>
          <p:nvPr>
            <p:ph type="title"/>
          </p:nvPr>
        </p:nvSpPr>
        <p:spPr>
          <a:xfrm>
            <a:off x="323528" y="69012"/>
            <a:ext cx="8496944" cy="1343764"/>
          </a:xfrm>
          <a:prstGeom prst="rect">
            <a:avLst/>
          </a:prstGeom>
        </p:spPr>
        <p:txBody>
          <a:bodyPr>
            <a:normAutofit fontScale="90000"/>
          </a:bodyPr>
          <a:lstStyle>
            <a:lvl1pPr algn="ctr" defTabSz="850391">
              <a:defRPr sz="3000" cap="all"/>
            </a:lvl1pPr>
          </a:lstStyle>
          <a:p>
            <a:r>
              <a:rPr lang="en-US" sz="3300" dirty="0">
                <a:effectLst>
                  <a:outerShdw blurRad="38100" dist="38100" dir="2700000" algn="tl">
                    <a:srgbClr val="000000">
                      <a:alpha val="43137"/>
                    </a:srgbClr>
                  </a:outerShdw>
                </a:effectLst>
              </a:rPr>
              <a:t>Opt-In  </a:t>
            </a:r>
            <a:r>
              <a:rPr lang="en-US" sz="3300" i="1" dirty="0">
                <a:effectLst>
                  <a:outerShdw blurRad="38100" dist="38100" dir="2700000" algn="tl">
                    <a:srgbClr val="000000">
                      <a:alpha val="43137"/>
                    </a:srgbClr>
                  </a:outerShdw>
                </a:effectLst>
              </a:rPr>
              <a:t>vs.</a:t>
            </a:r>
            <a:r>
              <a:rPr lang="en-US" sz="3300" dirty="0">
                <a:effectLst>
                  <a:outerShdw blurRad="38100" dist="38100" dir="2700000" algn="tl">
                    <a:srgbClr val="000000">
                      <a:alpha val="43137"/>
                    </a:srgbClr>
                  </a:outerShdw>
                </a:effectLst>
              </a:rPr>
              <a:t>  opt-out</a:t>
            </a:r>
            <a:r>
              <a:rPr lang="en-US" dirty="0"/>
              <a:t/>
            </a:r>
            <a:br>
              <a:rPr lang="en-US" dirty="0"/>
            </a:br>
            <a:r>
              <a:rPr lang="en-US" dirty="0"/>
              <a:t>(Learning from Nobel Prize winners)</a:t>
            </a:r>
            <a:endParaRPr dirty="0"/>
          </a:p>
        </p:txBody>
      </p:sp>
      <p:sp>
        <p:nvSpPr>
          <p:cNvPr id="125" name="Shape 125"/>
          <p:cNvSpPr>
            <a:spLocks noGrp="1"/>
          </p:cNvSpPr>
          <p:nvPr>
            <p:ph type="body" idx="1"/>
          </p:nvPr>
        </p:nvSpPr>
        <p:spPr>
          <a:xfrm>
            <a:off x="467544" y="1844824"/>
            <a:ext cx="8425061" cy="4555976"/>
          </a:xfrm>
          <a:prstGeom prst="rect">
            <a:avLst/>
          </a:prstGeom>
        </p:spPr>
        <p:txBody>
          <a:bodyPr anchor="t">
            <a:normAutofit/>
          </a:bodyPr>
          <a:lstStyle/>
          <a:p>
            <a:pPr defTabSz="365759">
              <a:spcBef>
                <a:spcPts val="200"/>
              </a:spcBef>
              <a:buSzPct val="100000"/>
              <a:defRPr sz="2500" b="0"/>
            </a:pPr>
            <a:r>
              <a:rPr lang="en-US" sz="2200" b="0" dirty="0"/>
              <a:t>Daniel Kahneman (2002) "for having integrated insights from psychological research into economic science, especially concerning human judgment and decision-making under uncertainty"</a:t>
            </a:r>
            <a:endParaRPr lang="en-US" sz="2200" dirty="0"/>
          </a:p>
          <a:p>
            <a:pPr defTabSz="365759">
              <a:spcBef>
                <a:spcPts val="200"/>
              </a:spcBef>
              <a:buSzPct val="100000"/>
              <a:defRPr sz="2500" b="0"/>
            </a:pPr>
            <a:endParaRPr lang="en-US" sz="1200" b="0" dirty="0"/>
          </a:p>
          <a:p>
            <a:pPr defTabSz="365759">
              <a:spcBef>
                <a:spcPts val="200"/>
              </a:spcBef>
              <a:buSzPct val="100000"/>
              <a:defRPr sz="2500" b="0"/>
            </a:pPr>
            <a:r>
              <a:rPr lang="en-US" sz="2200" b="0" dirty="0"/>
              <a:t>Richard Thaler (2017) </a:t>
            </a:r>
            <a:r>
              <a:rPr lang="en-US" sz="1800" b="0" dirty="0"/>
              <a:t>{</a:t>
            </a:r>
            <a:r>
              <a:rPr lang="en-US" sz="2200" b="0" dirty="0"/>
              <a:t>co-author of “Nudge – Improving Decisions about Health, Wealth and Happiness”} for his contribution to Behavioral Economics, “exploring the consequences of </a:t>
            </a:r>
            <a:r>
              <a:rPr lang="en-US" sz="2200" b="0" i="1" dirty="0"/>
              <a:t>limited rationality, social preferences</a:t>
            </a:r>
            <a:r>
              <a:rPr lang="en-US" sz="2200" b="0" dirty="0"/>
              <a:t>, and </a:t>
            </a:r>
            <a:r>
              <a:rPr lang="en-US" sz="2200" b="0" i="1" dirty="0"/>
              <a:t>lack of self-control</a:t>
            </a:r>
            <a:r>
              <a:rPr lang="en-US" sz="2200" b="0" dirty="0"/>
              <a:t>” and “how these human traits systematically affect individual decisions as well as market outcomes” </a:t>
            </a:r>
          </a:p>
          <a:p>
            <a:pPr defTabSz="365759">
              <a:spcBef>
                <a:spcPts val="200"/>
              </a:spcBef>
              <a:buSzPct val="100000"/>
              <a:defRPr sz="2500" b="0"/>
            </a:pPr>
            <a:endParaRPr lang="en-US" sz="1200" b="0" dirty="0"/>
          </a:p>
          <a:p>
            <a:pPr defTabSz="365759">
              <a:spcBef>
                <a:spcPts val="200"/>
              </a:spcBef>
              <a:buSzPct val="100000"/>
              <a:defRPr sz="2500" b="0"/>
            </a:pPr>
            <a:r>
              <a:rPr lang="en-US" sz="2200" b="0" u="sng" dirty="0"/>
              <a:t>“Nudging” (not obliging!) people so that they try to mediate more</a:t>
            </a:r>
          </a:p>
          <a:p>
            <a:pPr defTabSz="365759">
              <a:spcBef>
                <a:spcPts val="200"/>
              </a:spcBef>
              <a:buSzPct val="100000"/>
              <a:defRPr sz="2500" b="0"/>
            </a:pPr>
            <a:endParaRPr lang="en-US" dirty="0"/>
          </a:p>
          <a:p>
            <a:pPr defTabSz="365759">
              <a:spcBef>
                <a:spcPts val="200"/>
              </a:spcBef>
              <a:buSzPct val="100000"/>
              <a:defRPr sz="2500" b="0"/>
            </a:pPr>
            <a:endParaRPr lang="en-US" dirty="0"/>
          </a:p>
        </p:txBody>
      </p:sp>
      <p:sp>
        <p:nvSpPr>
          <p:cNvPr id="126" name="Shape 126"/>
          <p:cNvSpPr>
            <a:spLocks noGrp="1"/>
          </p:cNvSpPr>
          <p:nvPr>
            <p:ph type="sldNum" sz="quarter" idx="4294967295"/>
          </p:nvPr>
        </p:nvSpPr>
        <p:spPr>
          <a:xfrm>
            <a:off x="8268655" y="6400800"/>
            <a:ext cx="203023" cy="288822"/>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5</a:t>
            </a:fld>
            <a:endParaRPr dirty="0"/>
          </a:p>
        </p:txBody>
      </p:sp>
      <p:pic>
        <p:nvPicPr>
          <p:cNvPr id="5" name="image2.png" descr="PolDept C Logo"/>
          <p:cNvPicPr>
            <a:picLocks noChangeAspect="1"/>
          </p:cNvPicPr>
          <p:nvPr/>
        </p:nvPicPr>
        <p:blipFill>
          <a:blip r:embed="rId2">
            <a:extLst/>
          </a:blip>
          <a:stretch>
            <a:fillRect/>
          </a:stretch>
        </p:blipFill>
        <p:spPr>
          <a:xfrm>
            <a:off x="5508625" y="6334125"/>
            <a:ext cx="3455988" cy="384175"/>
          </a:xfrm>
          <a:prstGeom prst="rect">
            <a:avLst/>
          </a:prstGeom>
          <a:ln w="12700">
            <a:miter lim="400000"/>
          </a:ln>
        </p:spPr>
      </p:pic>
      <p:sp>
        <p:nvSpPr>
          <p:cNvPr id="6" name="Slide Number Placeholder 2"/>
          <p:cNvSpPr>
            <a:spLocks noGrp="1"/>
          </p:cNvSpPr>
          <p:nvPr>
            <p:ph type="sldNum" sz="quarter" idx="4294967295"/>
          </p:nvPr>
        </p:nvSpPr>
        <p:spPr>
          <a:xfrm>
            <a:off x="4270094" y="6381328"/>
            <a:ext cx="301906" cy="288822"/>
          </a:xfrm>
          <a:prstGeom prst="rect">
            <a:avLst/>
          </a:prstGeom>
        </p:spPr>
        <p:txBody>
          <a:bodyPr/>
          <a:lstStyle/>
          <a:p>
            <a:pPr>
              <a:defRPr/>
            </a:pPr>
            <a:r>
              <a:rPr lang="en-GB" altLang="en-US" dirty="0"/>
              <a:t>5</a:t>
            </a:r>
          </a:p>
        </p:txBody>
      </p:sp>
    </p:spTree>
    <p:extLst>
      <p:ext uri="{BB962C8B-B14F-4D97-AF65-F5344CB8AC3E}">
        <p14:creationId xmlns:p14="http://schemas.microsoft.com/office/powerpoint/2010/main" val="423972301"/>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Shape 128"/>
          <p:cNvSpPr>
            <a:spLocks noGrp="1"/>
          </p:cNvSpPr>
          <p:nvPr>
            <p:ph type="title"/>
          </p:nvPr>
        </p:nvSpPr>
        <p:spPr>
          <a:xfrm>
            <a:off x="457200" y="116632"/>
            <a:ext cx="8229600" cy="1370014"/>
          </a:xfrm>
          <a:prstGeom prst="rect">
            <a:avLst/>
          </a:prstGeom>
        </p:spPr>
        <p:txBody>
          <a:bodyPr>
            <a:normAutofit/>
          </a:bodyPr>
          <a:lstStyle>
            <a:lvl1pPr algn="ctr"/>
          </a:lstStyle>
          <a:p>
            <a:r>
              <a:rPr lang="en-US" dirty="0"/>
              <a:t>THE MEDIATION DIRECTIVE </a:t>
            </a:r>
            <a:r>
              <a:rPr lang="en-US" dirty="0">
                <a:effectLst>
                  <a:outerShdw blurRad="38100" dist="38100" dir="2700000" algn="tl">
                    <a:srgbClr val="000000">
                      <a:alpha val="43137"/>
                    </a:srgbClr>
                  </a:outerShdw>
                </a:effectLst>
              </a:rPr>
              <a:t>LACKS IN … DIRECTIVENESS</a:t>
            </a:r>
            <a:endParaRPr dirty="0">
              <a:effectLst>
                <a:outerShdw blurRad="38100" dist="38100" dir="2700000" algn="tl">
                  <a:srgbClr val="000000">
                    <a:alpha val="43137"/>
                  </a:srgbClr>
                </a:outerShdw>
              </a:effectLst>
            </a:endParaRPr>
          </a:p>
        </p:txBody>
      </p:sp>
      <p:sp>
        <p:nvSpPr>
          <p:cNvPr id="130" name="Shape 130"/>
          <p:cNvSpPr>
            <a:spLocks noGrp="1"/>
          </p:cNvSpPr>
          <p:nvPr>
            <p:ph type="sldNum" sz="quarter" idx="4294967295"/>
          </p:nvPr>
        </p:nvSpPr>
        <p:spPr>
          <a:xfrm>
            <a:off x="8268655" y="6400800"/>
            <a:ext cx="203023" cy="288822"/>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6</a:t>
            </a:fld>
            <a:endParaRPr dirty="0"/>
          </a:p>
        </p:txBody>
      </p:sp>
      <p:pic>
        <p:nvPicPr>
          <p:cNvPr id="7" name="image2.png" descr="PolDept C Logo"/>
          <p:cNvPicPr>
            <a:picLocks noChangeAspect="1"/>
          </p:cNvPicPr>
          <p:nvPr/>
        </p:nvPicPr>
        <p:blipFill>
          <a:blip r:embed="rId2">
            <a:extLst/>
          </a:blip>
          <a:stretch>
            <a:fillRect/>
          </a:stretch>
        </p:blipFill>
        <p:spPr>
          <a:xfrm>
            <a:off x="5508625" y="6334125"/>
            <a:ext cx="3455988" cy="384175"/>
          </a:xfrm>
          <a:prstGeom prst="rect">
            <a:avLst/>
          </a:prstGeom>
          <a:ln w="12700">
            <a:miter lim="400000"/>
          </a:ln>
        </p:spPr>
      </p:pic>
      <p:sp>
        <p:nvSpPr>
          <p:cNvPr id="3" name="Text Placeholder 2">
            <a:extLst>
              <a:ext uri="{FF2B5EF4-FFF2-40B4-BE49-F238E27FC236}">
                <a16:creationId xmlns:a16="http://schemas.microsoft.com/office/drawing/2014/main" id="{DD78CD0D-1A5D-4A3B-8885-1F69FB7231DF}"/>
              </a:ext>
            </a:extLst>
          </p:cNvPr>
          <p:cNvSpPr>
            <a:spLocks noGrp="1"/>
          </p:cNvSpPr>
          <p:nvPr>
            <p:ph type="body" sz="quarter" idx="1"/>
          </p:nvPr>
        </p:nvSpPr>
        <p:spPr>
          <a:xfrm>
            <a:off x="457200" y="1751136"/>
            <a:ext cx="8147248" cy="4558184"/>
          </a:xfrm>
        </p:spPr>
        <p:txBody>
          <a:bodyPr>
            <a:normAutofit/>
          </a:bodyPr>
          <a:lstStyle/>
          <a:p>
            <a:r>
              <a:rPr lang="en-US" b="0" dirty="0"/>
              <a:t>Article 5(2): </a:t>
            </a:r>
          </a:p>
          <a:p>
            <a:r>
              <a:rPr lang="en-US" b="0" i="1" dirty="0"/>
              <a:t>“This Directive is without prejudice to national legislation making the use of mediation compulsory or subject to incentives or sanctions, whether before or after judicial proceedings have started, provided that such legislation does not prevent the parties from exercising their right of access to the judicial system.”</a:t>
            </a:r>
          </a:p>
          <a:p>
            <a:endParaRPr lang="en-US" b="0" dirty="0"/>
          </a:p>
          <a:p>
            <a:r>
              <a:rPr lang="en-US" b="0" dirty="0"/>
              <a:t>Mediation quality, confidentiality and enforceability necessary, but not sufficient (Rebooting study, 2014)</a:t>
            </a:r>
          </a:p>
          <a:p>
            <a:endParaRPr lang="en-US" dirty="0"/>
          </a:p>
        </p:txBody>
      </p:sp>
      <p:sp>
        <p:nvSpPr>
          <p:cNvPr id="6" name="Slide Number Placeholder 2"/>
          <p:cNvSpPr>
            <a:spLocks noGrp="1"/>
          </p:cNvSpPr>
          <p:nvPr>
            <p:ph type="sldNum" sz="quarter" idx="4294967295"/>
          </p:nvPr>
        </p:nvSpPr>
        <p:spPr>
          <a:xfrm>
            <a:off x="4270094" y="6381328"/>
            <a:ext cx="301906" cy="288822"/>
          </a:xfrm>
          <a:prstGeom prst="rect">
            <a:avLst/>
          </a:prstGeom>
        </p:spPr>
        <p:txBody>
          <a:bodyPr/>
          <a:lstStyle/>
          <a:p>
            <a:pPr>
              <a:defRPr/>
            </a:pPr>
            <a:r>
              <a:rPr lang="en-GB" altLang="en-US" dirty="0"/>
              <a:t>6</a:t>
            </a: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olo 1">
            <a:extLst>
              <a:ext uri="{FF2B5EF4-FFF2-40B4-BE49-F238E27FC236}">
                <a16:creationId xmlns:a16="http://schemas.microsoft.com/office/drawing/2014/main" id="{E61DFE75-5C9A-4000-AA3E-ADD276B0837D}"/>
              </a:ext>
            </a:extLst>
          </p:cNvPr>
          <p:cNvSpPr>
            <a:spLocks noGrp="1"/>
          </p:cNvSpPr>
          <p:nvPr>
            <p:ph type="title"/>
          </p:nvPr>
        </p:nvSpPr>
        <p:spPr>
          <a:xfrm>
            <a:off x="179512" y="341784"/>
            <a:ext cx="8784975" cy="1143000"/>
          </a:xfrm>
        </p:spPr>
        <p:txBody>
          <a:bodyPr>
            <a:normAutofit fontScale="90000"/>
          </a:bodyPr>
          <a:lstStyle/>
          <a:p>
            <a:pPr algn="ctr"/>
            <a:r>
              <a:rPr lang="it-IT" altLang="it-IT" dirty="0"/>
              <a:t>A «CULTURE OF SAFE DRIVING»: </a:t>
            </a:r>
            <a:br>
              <a:rPr lang="it-IT" altLang="it-IT" dirty="0"/>
            </a:br>
            <a:r>
              <a:rPr lang="it-IT" altLang="it-IT" dirty="0"/>
              <a:t>WOULD THAT ALONE BE SUFFICIENT?</a:t>
            </a:r>
            <a:endParaRPr lang="en-US" altLang="it-IT" dirty="0"/>
          </a:p>
        </p:txBody>
      </p:sp>
      <p:pic>
        <p:nvPicPr>
          <p:cNvPr id="34819" name="Segnaposto contenuto 4">
            <a:extLst>
              <a:ext uri="{FF2B5EF4-FFF2-40B4-BE49-F238E27FC236}">
                <a16:creationId xmlns:a16="http://schemas.microsoft.com/office/drawing/2014/main" id="{23998005-0A66-4ED9-AD42-15F6B102C913}"/>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684213" y="1905000"/>
            <a:ext cx="2951162" cy="3324200"/>
          </a:xfrm>
        </p:spPr>
      </p:pic>
      <p:pic>
        <p:nvPicPr>
          <p:cNvPr id="34821" name="Immagine 5">
            <a:extLst>
              <a:ext uri="{FF2B5EF4-FFF2-40B4-BE49-F238E27FC236}">
                <a16:creationId xmlns:a16="http://schemas.microsoft.com/office/drawing/2014/main" id="{DEA82186-4339-4F67-A7DF-77CF9B4C8F0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284663" y="1916113"/>
            <a:ext cx="4248150" cy="3313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24130807-E18B-4277-9704-40D6D583A195}"/>
              </a:ext>
            </a:extLst>
          </p:cNvPr>
          <p:cNvSpPr txBox="1"/>
          <p:nvPr/>
        </p:nvSpPr>
        <p:spPr>
          <a:xfrm>
            <a:off x="684213" y="5445224"/>
            <a:ext cx="7848599" cy="70788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lang="en-US" sz="2000" i="1" dirty="0">
                <a:latin typeface="Arial" panose="020B0604020202020204" pitchFamily="34" charset="0"/>
                <a:cs typeface="Arial" panose="020B0604020202020204" pitchFamily="34" charset="0"/>
              </a:rPr>
              <a:t>Video </a:t>
            </a:r>
            <a:r>
              <a:rPr lang="en-US" sz="2000" i="1" dirty="0" err="1">
                <a:latin typeface="Arial" panose="020B0604020202020204" pitchFamily="34" charset="0"/>
                <a:cs typeface="Arial" panose="020B0604020202020204" pitchFamily="34" charset="0"/>
              </a:rPr>
              <a:t>meliora</a:t>
            </a:r>
            <a:r>
              <a:rPr lang="en-US" sz="2000" i="1" dirty="0">
                <a:latin typeface="Arial" panose="020B0604020202020204" pitchFamily="34" charset="0"/>
                <a:cs typeface="Arial" panose="020B0604020202020204" pitchFamily="34" charset="0"/>
              </a:rPr>
              <a:t> </a:t>
            </a:r>
            <a:r>
              <a:rPr lang="en-US" sz="2000" i="1" dirty="0" err="1">
                <a:latin typeface="Arial" panose="020B0604020202020204" pitchFamily="34" charset="0"/>
                <a:cs typeface="Arial" panose="020B0604020202020204" pitchFamily="34" charset="0"/>
              </a:rPr>
              <a:t>proboque</a:t>
            </a:r>
            <a:r>
              <a:rPr lang="en-US" sz="2000" i="1" dirty="0">
                <a:latin typeface="Arial" panose="020B0604020202020204" pitchFamily="34" charset="0"/>
                <a:cs typeface="Arial" panose="020B0604020202020204" pitchFamily="34" charset="0"/>
              </a:rPr>
              <a:t>, </a:t>
            </a:r>
            <a:r>
              <a:rPr lang="en-US" sz="2000" i="1" dirty="0" err="1">
                <a:latin typeface="Arial" panose="020B0604020202020204" pitchFamily="34" charset="0"/>
                <a:cs typeface="Arial" panose="020B0604020202020204" pitchFamily="34" charset="0"/>
              </a:rPr>
              <a:t>deteriora</a:t>
            </a:r>
            <a:r>
              <a:rPr lang="en-US" sz="2000" i="1" dirty="0">
                <a:latin typeface="Arial" panose="020B0604020202020204" pitchFamily="34" charset="0"/>
                <a:cs typeface="Arial" panose="020B0604020202020204" pitchFamily="34" charset="0"/>
              </a:rPr>
              <a:t> </a:t>
            </a:r>
            <a:r>
              <a:rPr lang="en-US" sz="2000" i="1" dirty="0" err="1">
                <a:latin typeface="Arial" panose="020B0604020202020204" pitchFamily="34" charset="0"/>
                <a:cs typeface="Arial" panose="020B0604020202020204" pitchFamily="34" charset="0"/>
              </a:rPr>
              <a:t>sequor</a:t>
            </a:r>
            <a:r>
              <a:rPr lang="en-US" sz="2000" dirty="0">
                <a:latin typeface="Arial" panose="020B0604020202020204" pitchFamily="34" charset="0"/>
                <a:cs typeface="Arial" panose="020B0604020202020204" pitchFamily="34" charset="0"/>
              </a:rPr>
              <a:t> (“I see and approve of the better, but I follow the worse” – </a:t>
            </a:r>
            <a:r>
              <a:rPr lang="en-US" sz="2000" dirty="0" err="1">
                <a:latin typeface="Arial" panose="020B0604020202020204" pitchFamily="34" charset="0"/>
                <a:cs typeface="Arial" panose="020B0604020202020204" pitchFamily="34" charset="0"/>
              </a:rPr>
              <a:t>Ovidius</a:t>
            </a:r>
            <a:r>
              <a:rPr lang="en-US" sz="2000" dirty="0">
                <a:latin typeface="Arial" panose="020B0604020202020204" pitchFamily="34" charset="0"/>
                <a:cs typeface="Arial" panose="020B0604020202020204" pitchFamily="34" charset="0"/>
              </a:rPr>
              <a:t>, born 43 BC)</a:t>
            </a:r>
            <a:endParaRPr kumimoji="0" lang="en-US" sz="2000" b="0" i="0" u="none" strike="noStrike" cap="none" spc="0" normalizeH="0" baseline="0" dirty="0">
              <a:ln>
                <a:noFill/>
              </a:ln>
              <a:solidFill>
                <a:srgbClr val="000000"/>
              </a:solidFill>
              <a:effectLst/>
              <a:uFillTx/>
              <a:latin typeface="Arial" panose="020B0604020202020204" pitchFamily="34" charset="0"/>
              <a:cs typeface="Arial" panose="020B0604020202020204" pitchFamily="34" charset="0"/>
              <a:sym typeface="Helvetica"/>
            </a:endParaRPr>
          </a:p>
        </p:txBody>
      </p:sp>
      <p:sp>
        <p:nvSpPr>
          <p:cNvPr id="4" name="Slide Number Placeholder 3"/>
          <p:cNvSpPr>
            <a:spLocks noGrp="1"/>
          </p:cNvSpPr>
          <p:nvPr>
            <p:ph type="sldNum" sz="quarter" idx="12"/>
          </p:nvPr>
        </p:nvSpPr>
        <p:spPr>
          <a:xfrm>
            <a:off x="4457559" y="6402412"/>
            <a:ext cx="301906" cy="288822"/>
          </a:xfrm>
        </p:spPr>
        <p:txBody>
          <a:bodyPr/>
          <a:lstStyle/>
          <a:p>
            <a:pPr>
              <a:defRPr/>
            </a:pPr>
            <a:fld id="{E6425A11-DDD2-D74B-B35A-E225E9ED22E0}" type="slidenum">
              <a:rPr lang="en-GB" altLang="en-US" smtClean="0"/>
              <a:pPr>
                <a:defRPr/>
              </a:pPr>
              <a:t>7</a:t>
            </a:fld>
            <a:endParaRPr lang="en-GB" altLang="en-US" dirty="0"/>
          </a:p>
        </p:txBody>
      </p:sp>
    </p:spTree>
    <p:extLst>
      <p:ext uri="{BB962C8B-B14F-4D97-AF65-F5344CB8AC3E}">
        <p14:creationId xmlns:p14="http://schemas.microsoft.com/office/powerpoint/2010/main" val="36706959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Shape 134"/>
          <p:cNvSpPr>
            <a:spLocks noGrp="1"/>
          </p:cNvSpPr>
          <p:nvPr>
            <p:ph type="title"/>
          </p:nvPr>
        </p:nvSpPr>
        <p:spPr>
          <a:xfrm>
            <a:off x="457200" y="274638"/>
            <a:ext cx="8229600" cy="1143001"/>
          </a:xfrm>
          <a:prstGeom prst="rect">
            <a:avLst/>
          </a:prstGeom>
        </p:spPr>
        <p:txBody>
          <a:bodyPr/>
          <a:lstStyle>
            <a:lvl1pPr algn="ctr" defTabSz="813816">
              <a:defRPr sz="2900"/>
            </a:lvl1pPr>
          </a:lstStyle>
          <a:p>
            <a:r>
              <a:rPr dirty="0"/>
              <a:t>CJ</a:t>
            </a:r>
            <a:r>
              <a:rPr lang="en-GB" dirty="0"/>
              <a:t>EU (2010)</a:t>
            </a:r>
            <a:r>
              <a:rPr dirty="0"/>
              <a:t>: MORE EFFICIENT SOLUTION IS </a:t>
            </a:r>
            <a:r>
              <a:rPr i="1" dirty="0">
                <a:effectLst>
                  <a:outerShdw blurRad="38100" dist="38100" dir="2700000" algn="tl">
                    <a:srgbClr val="000000">
                      <a:alpha val="43137"/>
                    </a:srgbClr>
                  </a:outerShdw>
                </a:effectLst>
              </a:rPr>
              <a:t>REQUIRING MEDIATION</a:t>
            </a:r>
          </a:p>
        </p:txBody>
      </p:sp>
      <p:sp>
        <p:nvSpPr>
          <p:cNvPr id="135" name="Shape 135"/>
          <p:cNvSpPr>
            <a:spLocks noGrp="1"/>
          </p:cNvSpPr>
          <p:nvPr>
            <p:ph type="body" idx="1"/>
          </p:nvPr>
        </p:nvSpPr>
        <p:spPr>
          <a:xfrm>
            <a:off x="457201" y="2060849"/>
            <a:ext cx="8014477" cy="4032448"/>
          </a:xfrm>
          <a:prstGeom prst="rect">
            <a:avLst/>
          </a:prstGeom>
        </p:spPr>
        <p:txBody>
          <a:bodyPr anchor="t">
            <a:normAutofit/>
          </a:bodyPr>
          <a:lstStyle/>
          <a:p>
            <a:pPr indent="40003" algn="just" defTabSz="202311">
              <a:spcBef>
                <a:spcPts val="0"/>
              </a:spcBef>
              <a:defRPr sz="2500" b="0" i="1">
                <a:uFill>
                  <a:solidFill>
                    <a:srgbClr val="000000"/>
                  </a:solidFill>
                </a:uFill>
              </a:defRPr>
            </a:pPr>
            <a:r>
              <a:rPr lang="en-US" dirty="0"/>
              <a:t>“ … the introduction of an out-of-court settlement procedure which is </a:t>
            </a:r>
            <a:r>
              <a:rPr lang="en-US" u="sng" dirty="0"/>
              <a:t>merely optional is not as efficient</a:t>
            </a:r>
            <a:r>
              <a:rPr lang="en-US" dirty="0"/>
              <a:t> a means of  achieving those objectives”</a:t>
            </a:r>
          </a:p>
          <a:p>
            <a:pPr indent="40003" algn="just" defTabSz="202311">
              <a:spcBef>
                <a:spcPts val="0"/>
              </a:spcBef>
              <a:defRPr sz="2500" b="0" i="1">
                <a:uFill>
                  <a:solidFill>
                    <a:srgbClr val="000000"/>
                  </a:solidFill>
                </a:uFill>
              </a:defRPr>
            </a:pPr>
            <a:endParaRPr lang="en-US" dirty="0"/>
          </a:p>
          <a:p>
            <a:pPr indent="40003" algn="just" defTabSz="202311">
              <a:spcBef>
                <a:spcPts val="0"/>
              </a:spcBef>
              <a:defRPr sz="2500" b="0" i="1">
                <a:uFill>
                  <a:solidFill>
                    <a:srgbClr val="000000"/>
                  </a:solidFill>
                </a:uFill>
              </a:defRPr>
            </a:pPr>
            <a:endParaRPr lang="en-US" sz="500" dirty="0"/>
          </a:p>
          <a:p>
            <a:pPr indent="40003" algn="just" defTabSz="202311">
              <a:spcBef>
                <a:spcPts val="0"/>
              </a:spcBef>
              <a:defRPr sz="2500" b="0" i="1">
                <a:uFill>
                  <a:solidFill>
                    <a:srgbClr val="000000"/>
                  </a:solidFill>
                </a:uFill>
              </a:defRPr>
            </a:pPr>
            <a:endParaRPr lang="en-US" dirty="0"/>
          </a:p>
          <a:p>
            <a:pPr indent="40003" algn="just" defTabSz="202311">
              <a:spcBef>
                <a:spcPts val="0"/>
              </a:spcBef>
              <a:defRPr sz="2500" b="0" i="1">
                <a:uFill>
                  <a:solidFill>
                    <a:srgbClr val="000000"/>
                  </a:solidFill>
                </a:uFill>
              </a:defRPr>
            </a:pPr>
            <a:r>
              <a:rPr dirty="0"/>
              <a:t>“… is not binding … does not cause a substantial delay … suspends the period of the time-barring of claims … is free or very low cost …”</a:t>
            </a:r>
          </a:p>
          <a:p>
            <a:pPr indent="154304" algn="just" defTabSz="202311">
              <a:lnSpc>
                <a:spcPct val="115000"/>
              </a:lnSpc>
              <a:spcBef>
                <a:spcPts val="400"/>
              </a:spcBef>
              <a:defRPr sz="2500" b="0" i="1">
                <a:uFill>
                  <a:solidFill>
                    <a:srgbClr val="000000"/>
                  </a:solidFill>
                </a:uFill>
              </a:defRPr>
            </a:pPr>
            <a:endParaRPr lang="en-US" dirty="0"/>
          </a:p>
          <a:p>
            <a:pPr indent="40003" algn="just" defTabSz="202311">
              <a:lnSpc>
                <a:spcPct val="115000"/>
              </a:lnSpc>
              <a:spcBef>
                <a:spcPts val="400"/>
              </a:spcBef>
              <a:defRPr sz="2500" b="0" i="1">
                <a:uFill>
                  <a:solidFill>
                    <a:srgbClr val="000000"/>
                  </a:solidFill>
                </a:uFill>
              </a:defRPr>
            </a:pPr>
            <a:endParaRPr lang="en-US" dirty="0"/>
          </a:p>
        </p:txBody>
      </p:sp>
      <p:sp>
        <p:nvSpPr>
          <p:cNvPr id="136" name="Shape 136"/>
          <p:cNvSpPr>
            <a:spLocks noGrp="1"/>
          </p:cNvSpPr>
          <p:nvPr>
            <p:ph type="sldNum" sz="quarter" idx="4294967295"/>
          </p:nvPr>
        </p:nvSpPr>
        <p:spPr>
          <a:xfrm>
            <a:off x="8268655" y="6400800"/>
            <a:ext cx="203023" cy="288822"/>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8</a:t>
            </a:fld>
            <a:endParaRPr dirty="0"/>
          </a:p>
        </p:txBody>
      </p:sp>
      <p:sp>
        <p:nvSpPr>
          <p:cNvPr id="137" name="Shape 137"/>
          <p:cNvSpPr/>
          <p:nvPr/>
        </p:nvSpPr>
        <p:spPr>
          <a:xfrm>
            <a:off x="589253" y="5877272"/>
            <a:ext cx="7965493" cy="338550"/>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a:defRPr sz="1200">
                <a:latin typeface="Arial"/>
                <a:ea typeface="Arial"/>
                <a:cs typeface="Arial"/>
                <a:sym typeface="Arial"/>
              </a:defRPr>
            </a:pPr>
            <a:r>
              <a:rPr sz="1600" dirty="0"/>
              <a:t>Source: </a:t>
            </a:r>
            <a:r>
              <a:rPr sz="1600" dirty="0">
                <a:uFill>
                  <a:solidFill>
                    <a:srgbClr val="000000"/>
                  </a:solidFill>
                </a:uFill>
              </a:rPr>
              <a:t>18 March 2010 (Joined Cases C</a:t>
            </a:r>
            <a:r>
              <a:rPr sz="1600" dirty="0">
                <a:uFill>
                  <a:solidFill>
                    <a:srgbClr val="000000"/>
                  </a:solidFill>
                </a:uFill>
                <a:latin typeface="Cambria Math"/>
                <a:ea typeface="Cambria Math"/>
                <a:cs typeface="Cambria Math"/>
                <a:sym typeface="Cambria Math"/>
              </a:rPr>
              <a:t>‑</a:t>
            </a:r>
            <a:r>
              <a:rPr sz="1600" dirty="0">
                <a:uFill>
                  <a:solidFill>
                    <a:srgbClr val="000000"/>
                  </a:solidFill>
                </a:uFill>
              </a:rPr>
              <a:t>317/08, C</a:t>
            </a:r>
            <a:r>
              <a:rPr sz="1600" dirty="0">
                <a:uFill>
                  <a:solidFill>
                    <a:srgbClr val="000000"/>
                  </a:solidFill>
                </a:uFill>
                <a:latin typeface="Cambria Math"/>
                <a:ea typeface="Cambria Math"/>
                <a:cs typeface="Cambria Math"/>
                <a:sym typeface="Cambria Math"/>
              </a:rPr>
              <a:t>‑</a:t>
            </a:r>
            <a:r>
              <a:rPr sz="1600" dirty="0">
                <a:uFill>
                  <a:solidFill>
                    <a:srgbClr val="000000"/>
                  </a:solidFill>
                </a:uFill>
              </a:rPr>
              <a:t>318/08, C</a:t>
            </a:r>
            <a:r>
              <a:rPr sz="1600" dirty="0">
                <a:uFill>
                  <a:solidFill>
                    <a:srgbClr val="000000"/>
                  </a:solidFill>
                </a:uFill>
                <a:latin typeface="Cambria Math"/>
                <a:ea typeface="Cambria Math"/>
                <a:cs typeface="Cambria Math"/>
                <a:sym typeface="Cambria Math"/>
              </a:rPr>
              <a:t>‑</a:t>
            </a:r>
            <a:r>
              <a:rPr sz="1600" dirty="0">
                <a:uFill>
                  <a:solidFill>
                    <a:srgbClr val="000000"/>
                  </a:solidFill>
                </a:uFill>
              </a:rPr>
              <a:t>319/08 and C</a:t>
            </a:r>
            <a:r>
              <a:rPr sz="1600" dirty="0">
                <a:uFill>
                  <a:solidFill>
                    <a:srgbClr val="000000"/>
                  </a:solidFill>
                </a:uFill>
                <a:latin typeface="Cambria Math"/>
                <a:ea typeface="Cambria Math"/>
                <a:cs typeface="Cambria Math"/>
                <a:sym typeface="Cambria Math"/>
              </a:rPr>
              <a:t>‑</a:t>
            </a:r>
            <a:r>
              <a:rPr sz="1600" dirty="0">
                <a:uFill>
                  <a:solidFill>
                    <a:srgbClr val="000000"/>
                  </a:solidFill>
                </a:uFill>
              </a:rPr>
              <a:t>320/08)</a:t>
            </a:r>
          </a:p>
        </p:txBody>
      </p:sp>
      <p:pic>
        <p:nvPicPr>
          <p:cNvPr id="6" name="image2.png" descr="PolDept C Logo"/>
          <p:cNvPicPr>
            <a:picLocks noChangeAspect="1"/>
          </p:cNvPicPr>
          <p:nvPr/>
        </p:nvPicPr>
        <p:blipFill>
          <a:blip r:embed="rId2">
            <a:extLst/>
          </a:blip>
          <a:stretch>
            <a:fillRect/>
          </a:stretch>
        </p:blipFill>
        <p:spPr>
          <a:xfrm>
            <a:off x="5508625" y="6334125"/>
            <a:ext cx="3455988" cy="384175"/>
          </a:xfrm>
          <a:prstGeom prst="rect">
            <a:avLst/>
          </a:prstGeom>
          <a:ln w="12700">
            <a:miter lim="400000"/>
          </a:ln>
        </p:spPr>
      </p:pic>
      <p:sp>
        <p:nvSpPr>
          <p:cNvPr id="7" name="Slide Number Placeholder 2"/>
          <p:cNvSpPr>
            <a:spLocks noGrp="1"/>
          </p:cNvSpPr>
          <p:nvPr>
            <p:ph type="sldNum" sz="quarter" idx="4294967295"/>
          </p:nvPr>
        </p:nvSpPr>
        <p:spPr>
          <a:xfrm>
            <a:off x="4270094" y="6381328"/>
            <a:ext cx="301906" cy="288822"/>
          </a:xfrm>
          <a:prstGeom prst="rect">
            <a:avLst/>
          </a:prstGeom>
        </p:spPr>
        <p:txBody>
          <a:bodyPr/>
          <a:lstStyle/>
          <a:p>
            <a:pPr>
              <a:defRPr/>
            </a:pPr>
            <a:r>
              <a:rPr lang="en-GB" altLang="en-US" dirty="0"/>
              <a:t>8</a:t>
            </a: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Shape 162"/>
          <p:cNvSpPr>
            <a:spLocks noGrp="1"/>
          </p:cNvSpPr>
          <p:nvPr>
            <p:ph type="title"/>
          </p:nvPr>
        </p:nvSpPr>
        <p:spPr>
          <a:xfrm>
            <a:off x="198403" y="295186"/>
            <a:ext cx="8763069" cy="1493433"/>
          </a:xfrm>
          <a:prstGeom prst="rect">
            <a:avLst/>
          </a:prstGeom>
        </p:spPr>
        <p:txBody>
          <a:bodyPr lIns="12700" tIns="12700" rIns="12700" bIns="12700" anchor="ctr">
            <a:normAutofit/>
          </a:bodyPr>
          <a:lstStyle>
            <a:lvl1pPr algn="ctr" defTabSz="12700">
              <a:defRPr sz="2200"/>
            </a:lvl1pPr>
          </a:lstStyle>
          <a:p>
            <a:r>
              <a:rPr lang="en-US" sz="2600" dirty="0"/>
              <a:t>EU PARLIAMENT MISSED CHANCE TO ADOPT </a:t>
            </a:r>
            <a:r>
              <a:rPr lang="en-US" sz="2600" i="1" dirty="0">
                <a:effectLst>
                  <a:outerShdw blurRad="38100" dist="38100" dir="2700000" algn="tl">
                    <a:srgbClr val="000000">
                      <a:alpha val="43137"/>
                    </a:srgbClr>
                  </a:outerShdw>
                </a:effectLst>
              </a:rPr>
              <a:t>OPT-OUT MEDIATION MODEL</a:t>
            </a:r>
            <a:r>
              <a:rPr lang="en-US" sz="2600" dirty="0"/>
              <a:t> IN 2014 AND 2017</a:t>
            </a:r>
            <a:endParaRPr sz="2600" dirty="0"/>
          </a:p>
        </p:txBody>
      </p:sp>
      <p:pic>
        <p:nvPicPr>
          <p:cNvPr id="5" name="image2.png" descr="PolDept C Logo"/>
          <p:cNvPicPr>
            <a:picLocks noChangeAspect="1"/>
          </p:cNvPicPr>
          <p:nvPr/>
        </p:nvPicPr>
        <p:blipFill>
          <a:blip r:embed="rId2">
            <a:extLst/>
          </a:blip>
          <a:stretch>
            <a:fillRect/>
          </a:stretch>
        </p:blipFill>
        <p:spPr>
          <a:xfrm>
            <a:off x="5505484" y="6340728"/>
            <a:ext cx="3455988" cy="384175"/>
          </a:xfrm>
          <a:prstGeom prst="rect">
            <a:avLst/>
          </a:prstGeom>
          <a:ln w="12700">
            <a:miter lim="400000"/>
          </a:ln>
        </p:spPr>
      </p:pic>
      <p:sp>
        <p:nvSpPr>
          <p:cNvPr id="2" name="TextBox 1">
            <a:extLst>
              <a:ext uri="{FF2B5EF4-FFF2-40B4-BE49-F238E27FC236}">
                <a16:creationId xmlns:a16="http://schemas.microsoft.com/office/drawing/2014/main" id="{0D0C45D8-CC6A-4E52-8F89-F003D4CD8269}"/>
              </a:ext>
            </a:extLst>
          </p:cNvPr>
          <p:cNvSpPr txBox="1"/>
          <p:nvPr/>
        </p:nvSpPr>
        <p:spPr>
          <a:xfrm>
            <a:off x="539552" y="1916832"/>
            <a:ext cx="8075705" cy="433964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r>
              <a:rPr lang="en-US" sz="2000" i="1" dirty="0">
                <a:latin typeface="Arial" panose="020B0604020202020204" pitchFamily="34" charset="0"/>
                <a:cs typeface="Arial" panose="020B0604020202020204" pitchFamily="34" charset="0"/>
              </a:rPr>
              <a:t>“Member States shall </a:t>
            </a:r>
            <a:r>
              <a:rPr lang="en-US" sz="2000" b="1" i="1" dirty="0">
                <a:latin typeface="Arial" panose="020B0604020202020204" pitchFamily="34" charset="0"/>
                <a:cs typeface="Arial" panose="020B0604020202020204" pitchFamily="34" charset="0"/>
              </a:rPr>
              <a:t>ensure that a mediation session is integrated into the judicial process</a:t>
            </a:r>
            <a:r>
              <a:rPr lang="en-US" sz="2000" i="1" dirty="0">
                <a:latin typeface="Arial" panose="020B0604020202020204" pitchFamily="34" charset="0"/>
                <a:cs typeface="Arial" panose="020B0604020202020204" pitchFamily="34" charset="0"/>
              </a:rPr>
              <a:t> for civil and commercial cases, except for such cases as Member States shall determine are not suitable for mediation. The minimum requirements for such a mediation session are that the </a:t>
            </a:r>
            <a:r>
              <a:rPr lang="en-US" sz="2000" b="1" i="1" dirty="0">
                <a:latin typeface="Arial" panose="020B0604020202020204" pitchFamily="34" charset="0"/>
                <a:cs typeface="Arial" panose="020B0604020202020204" pitchFamily="34" charset="0"/>
              </a:rPr>
              <a:t>parties must meet together with a mediator</a:t>
            </a:r>
            <a:r>
              <a:rPr lang="en-US" sz="2000" i="1" dirty="0">
                <a:latin typeface="Arial" panose="020B0604020202020204" pitchFamily="34" charset="0"/>
                <a:cs typeface="Arial" panose="020B0604020202020204" pitchFamily="34" charset="0"/>
              </a:rPr>
              <a:t>, subject to the condition that the procedure shall be </a:t>
            </a:r>
            <a:r>
              <a:rPr lang="en-US" sz="2000" b="1" i="1" dirty="0">
                <a:latin typeface="Arial" panose="020B0604020202020204" pitchFamily="34" charset="0"/>
                <a:cs typeface="Arial" panose="020B0604020202020204" pitchFamily="34" charset="0"/>
              </a:rPr>
              <a:t>non-binding, swift, suspend the period for time-barring</a:t>
            </a:r>
            <a:r>
              <a:rPr lang="en-US" sz="2000" i="1" dirty="0">
                <a:latin typeface="Arial" panose="020B0604020202020204" pitchFamily="34" charset="0"/>
                <a:cs typeface="Arial" panose="020B0604020202020204" pitchFamily="34" charset="0"/>
              </a:rPr>
              <a:t> of claims, and be </a:t>
            </a:r>
            <a:r>
              <a:rPr lang="en-US" sz="2000" b="1" i="1" dirty="0">
                <a:latin typeface="Arial" panose="020B0604020202020204" pitchFamily="34" charset="0"/>
                <a:cs typeface="Arial" panose="020B0604020202020204" pitchFamily="34" charset="0"/>
              </a:rPr>
              <a:t>free of charge or of limited cost</a:t>
            </a:r>
            <a:r>
              <a:rPr lang="en-US" sz="2000" i="1" dirty="0">
                <a:latin typeface="Arial" panose="020B0604020202020204" pitchFamily="34" charset="0"/>
                <a:cs typeface="Arial" panose="020B0604020202020204" pitchFamily="34" charset="0"/>
              </a:rPr>
              <a:t> if  any party decides to </a:t>
            </a:r>
            <a:r>
              <a:rPr lang="en-US" sz="2000" b="1" i="1" dirty="0">
                <a:latin typeface="Arial" panose="020B0604020202020204" pitchFamily="34" charset="0"/>
                <a:cs typeface="Arial" panose="020B0604020202020204" pitchFamily="34" charset="0"/>
              </a:rPr>
              <a:t>opt-out at the initial session</a:t>
            </a:r>
            <a:r>
              <a:rPr lang="en-US" sz="2000" i="1" dirty="0">
                <a:latin typeface="Arial" panose="020B0604020202020204" pitchFamily="34" charset="0"/>
                <a:cs typeface="Arial" panose="020B0604020202020204" pitchFamily="34" charset="0"/>
              </a:rPr>
              <a:t>”.</a:t>
            </a:r>
          </a:p>
          <a:p>
            <a:r>
              <a:rPr lang="en-US" sz="2000" dirty="0">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National legislators left without guidance as to how to make mediation eventually happen (</a:t>
            </a:r>
            <a:r>
              <a:rPr lang="en-US" sz="2000" dirty="0" err="1">
                <a:latin typeface="Arial" panose="020B0604020202020204" pitchFamily="34" charset="0"/>
                <a:cs typeface="Arial" panose="020B0604020202020204" pitchFamily="34" charset="0"/>
              </a:rPr>
              <a:t>eg</a:t>
            </a:r>
            <a:r>
              <a:rPr lang="en-US" sz="2000" dirty="0">
                <a:latin typeface="Arial" panose="020B0604020202020204" pitchFamily="34" charset="0"/>
                <a:cs typeface="Arial" panose="020B0604020202020204" pitchFamily="34" charset="0"/>
              </a:rPr>
              <a:t>, Romania and Greece; Belgium and France)</a:t>
            </a:r>
          </a:p>
          <a:p>
            <a:endParaRPr lang="en-US" sz="16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Most EU citizens and businesses left without the </a:t>
            </a:r>
            <a:r>
              <a:rPr lang="en-US" sz="2000" dirty="0" smtClean="0">
                <a:latin typeface="Arial" panose="020B0604020202020204" pitchFamily="34" charset="0"/>
                <a:cs typeface="Arial" panose="020B0604020202020204" pitchFamily="34" charset="0"/>
              </a:rPr>
              <a:t>multiple </a:t>
            </a:r>
            <a:r>
              <a:rPr lang="en-US" sz="2000" dirty="0">
                <a:latin typeface="Arial" panose="020B0604020202020204" pitchFamily="34" charset="0"/>
                <a:cs typeface="Arial" panose="020B0604020202020204" pitchFamily="34" charset="0"/>
              </a:rPr>
              <a:t>benefits deriving from greater use of mediation</a:t>
            </a:r>
          </a:p>
        </p:txBody>
      </p:sp>
      <p:sp>
        <p:nvSpPr>
          <p:cNvPr id="3" name="Slide Number Placeholder 2"/>
          <p:cNvSpPr>
            <a:spLocks noGrp="1"/>
          </p:cNvSpPr>
          <p:nvPr>
            <p:ph type="sldNum" sz="quarter" idx="2"/>
          </p:nvPr>
        </p:nvSpPr>
        <p:spPr>
          <a:xfrm>
            <a:off x="4282843" y="6410629"/>
            <a:ext cx="294561" cy="244372"/>
          </a:xfrm>
        </p:spPr>
        <p:txBody>
          <a:bodyPr/>
          <a:lstStyle/>
          <a:p>
            <a:fld id="{86CB4B4D-7CA3-9044-876B-883B54F8677D}" type="slidenum">
              <a:rPr lang="en-GB" smtClean="0"/>
              <a:t>9</a:t>
            </a:fld>
            <a:endParaRPr lang="en-GB" dirty="0"/>
          </a:p>
        </p:txBody>
      </p:sp>
    </p:spTree>
    <p:extLst>
      <p:ext uri="{BB962C8B-B14F-4D97-AF65-F5344CB8AC3E}">
        <p14:creationId xmlns:p14="http://schemas.microsoft.com/office/powerpoint/2010/main" val="2966151610"/>
      </p:ext>
    </p:extLst>
  </p:cSld>
  <p:clrMapOvr>
    <a:masterClrMapping/>
  </p:clrMapOvr>
  <p:transition spd="slow"/>
</p:sld>
</file>

<file path=ppt/theme/theme1.xml><?xml version="1.0" encoding="utf-8"?>
<a:theme xmlns:a="http://schemas.openxmlformats.org/drawingml/2006/main" name="Tema1">
  <a:themeElements>
    <a:clrScheme name="Tema1">
      <a:dk1>
        <a:srgbClr val="000000"/>
      </a:dk1>
      <a:lt1>
        <a:srgbClr val="FFFFFF"/>
      </a:lt1>
      <a:dk2>
        <a:srgbClr val="A7A7A7"/>
      </a:dk2>
      <a:lt2>
        <a:srgbClr val="535353"/>
      </a:lt2>
      <a:accent1>
        <a:srgbClr val="FFCC99"/>
      </a:accent1>
      <a:accent2>
        <a:srgbClr val="E28F4A"/>
      </a:accent2>
      <a:accent3>
        <a:srgbClr val="8F8F8F"/>
      </a:accent3>
      <a:accent4>
        <a:srgbClr val="707070"/>
      </a:accent4>
      <a:accent5>
        <a:srgbClr val="FFE2CA"/>
      </a:accent5>
      <a:accent6>
        <a:srgbClr val="CD8142"/>
      </a:accent6>
      <a:hlink>
        <a:srgbClr val="0000FF"/>
      </a:hlink>
      <a:folHlink>
        <a:srgbClr val="FF00FF"/>
      </a:folHlink>
    </a:clrScheme>
    <a:fontScheme name="Tema1">
      <a:majorFont>
        <a:latin typeface="Calibri"/>
        <a:ea typeface="Calibri"/>
        <a:cs typeface="Calibri"/>
      </a:majorFont>
      <a:minorFont>
        <a:latin typeface="Helvetica"/>
        <a:ea typeface="Helvetica"/>
        <a:cs typeface="Helvetica"/>
      </a:minorFont>
    </a:fontScheme>
    <a:fmtScheme name="Tema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Tema1">
  <a:themeElements>
    <a:clrScheme name="Tema1">
      <a:dk1>
        <a:srgbClr val="000000"/>
      </a:dk1>
      <a:lt1>
        <a:srgbClr val="FFFFFF"/>
      </a:lt1>
      <a:dk2>
        <a:srgbClr val="A7A7A7"/>
      </a:dk2>
      <a:lt2>
        <a:srgbClr val="535353"/>
      </a:lt2>
      <a:accent1>
        <a:srgbClr val="FFCC99"/>
      </a:accent1>
      <a:accent2>
        <a:srgbClr val="E28F4A"/>
      </a:accent2>
      <a:accent3>
        <a:srgbClr val="8F8F8F"/>
      </a:accent3>
      <a:accent4>
        <a:srgbClr val="707070"/>
      </a:accent4>
      <a:accent5>
        <a:srgbClr val="FFE2CA"/>
      </a:accent5>
      <a:accent6>
        <a:srgbClr val="CD8142"/>
      </a:accent6>
      <a:hlink>
        <a:srgbClr val="0000FF"/>
      </a:hlink>
      <a:folHlink>
        <a:srgbClr val="FF00FF"/>
      </a:folHlink>
    </a:clrScheme>
    <a:fontScheme name="Tema1">
      <a:majorFont>
        <a:latin typeface="Calibri"/>
        <a:ea typeface="Calibri"/>
        <a:cs typeface="Calibri"/>
      </a:majorFont>
      <a:minorFont>
        <a:latin typeface="Helvetica"/>
        <a:ea typeface="Helvetica"/>
        <a:cs typeface="Helvetica"/>
      </a:minorFont>
    </a:fontScheme>
    <a:fmtScheme name="Tema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831</TotalTime>
  <Words>711</Words>
  <Application>Microsoft Office PowerPoint</Application>
  <PresentationFormat>On-screen Show (4:3)</PresentationFormat>
  <Paragraphs>95</Paragraphs>
  <Slides>10</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Arial</vt:lpstr>
      <vt:lpstr>Arial Black</vt:lpstr>
      <vt:lpstr>Calibri</vt:lpstr>
      <vt:lpstr>Cambria Math</vt:lpstr>
      <vt:lpstr>Helvetica</vt:lpstr>
      <vt:lpstr>Myriad Pro</vt:lpstr>
      <vt:lpstr>Times New Roman</vt:lpstr>
      <vt:lpstr>Wingdings</vt:lpstr>
      <vt:lpstr>Tema1</vt:lpstr>
      <vt:lpstr> DIRECTORATE GENERAL FOR INTERNAL POLICIES </vt:lpstr>
      <vt:lpstr>Directive 2008/52/EC:  A ten-year-long mediation paradox </vt:lpstr>
      <vt:lpstr>The mediation paradox solved:  in the eu (in part) and nearby (in full) </vt:lpstr>
      <vt:lpstr>PowerPoint Presentation</vt:lpstr>
      <vt:lpstr>Opt-In  vs.  opt-out (Learning from Nobel Prize winners)</vt:lpstr>
      <vt:lpstr>THE MEDIATION DIRECTIVE LACKS IN … DIRECTIVENESS</vt:lpstr>
      <vt:lpstr>A «CULTURE OF SAFE DRIVING»:  WOULD THAT ALONE BE SUFFICIENT?</vt:lpstr>
      <vt:lpstr>CJEU (2010): MORE EFFICIENT SOLUTION IS REQUIRING MEDIATION</vt:lpstr>
      <vt:lpstr>EU PARLIAMENT MISSED CHANCE TO ADOPT OPT-OUT MEDIATION MODEL IN 2014 AND 2017</vt:lpstr>
      <vt:lpstr>Presentation by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DIRECTORATE GENERAL FOR INTERNAL POLICIES</dc:title>
  <dc:creator>Romina</dc:creator>
  <cp:lastModifiedBy>TSONEVA Ginka</cp:lastModifiedBy>
  <cp:revision>80</cp:revision>
  <cp:lastPrinted>2018-11-26T15:53:14Z</cp:lastPrinted>
  <dcterms:modified xsi:type="dcterms:W3CDTF">2018-11-30T09:32:11Z</dcterms:modified>
</cp:coreProperties>
</file>